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76" r:id="rId4"/>
    <p:sldId id="258" r:id="rId5"/>
    <p:sldId id="277" r:id="rId6"/>
    <p:sldId id="261" r:id="rId7"/>
    <p:sldId id="278" r:id="rId8"/>
    <p:sldId id="281" r:id="rId9"/>
    <p:sldId id="280" r:id="rId10"/>
    <p:sldId id="282" r:id="rId11"/>
    <p:sldId id="284" r:id="rId12"/>
    <p:sldId id="285" r:id="rId13"/>
    <p:sldId id="287" r:id="rId14"/>
    <p:sldId id="296" r:id="rId15"/>
    <p:sldId id="288" r:id="rId16"/>
    <p:sldId id="289" r:id="rId17"/>
    <p:sldId id="309" r:id="rId18"/>
    <p:sldId id="310" r:id="rId19"/>
    <p:sldId id="312" r:id="rId20"/>
    <p:sldId id="311" r:id="rId21"/>
    <p:sldId id="290" r:id="rId22"/>
    <p:sldId id="291" r:id="rId23"/>
    <p:sldId id="361" r:id="rId24"/>
    <p:sldId id="292" r:id="rId25"/>
    <p:sldId id="293" r:id="rId26"/>
    <p:sldId id="294" r:id="rId27"/>
    <p:sldId id="333" r:id="rId28"/>
    <p:sldId id="334" r:id="rId29"/>
    <p:sldId id="335" r:id="rId30"/>
    <p:sldId id="336" r:id="rId31"/>
    <p:sldId id="337" r:id="rId32"/>
    <p:sldId id="338" r:id="rId33"/>
    <p:sldId id="339" r:id="rId34"/>
    <p:sldId id="392" r:id="rId35"/>
    <p:sldId id="393" r:id="rId36"/>
    <p:sldId id="394" r:id="rId37"/>
    <p:sldId id="395" r:id="rId38"/>
    <p:sldId id="396" r:id="rId39"/>
    <p:sldId id="397" r:id="rId40"/>
    <p:sldId id="398" r:id="rId41"/>
    <p:sldId id="399" r:id="rId42"/>
    <p:sldId id="400" r:id="rId43"/>
    <p:sldId id="341" r:id="rId44"/>
    <p:sldId id="343" r:id="rId45"/>
    <p:sldId id="344" r:id="rId46"/>
    <p:sldId id="345" r:id="rId47"/>
    <p:sldId id="346" r:id="rId48"/>
    <p:sldId id="347" r:id="rId49"/>
    <p:sldId id="348" r:id="rId50"/>
    <p:sldId id="349" r:id="rId51"/>
    <p:sldId id="350" r:id="rId52"/>
    <p:sldId id="351" r:id="rId53"/>
    <p:sldId id="352" r:id="rId54"/>
    <p:sldId id="360" r:id="rId55"/>
    <p:sldId id="354" r:id="rId56"/>
    <p:sldId id="355" r:id="rId57"/>
    <p:sldId id="356" r:id="rId58"/>
    <p:sldId id="357" r:id="rId59"/>
    <p:sldId id="358" r:id="rId60"/>
    <p:sldId id="359" r:id="rId61"/>
    <p:sldId id="401" r:id="rId62"/>
    <p:sldId id="403" r:id="rId63"/>
    <p:sldId id="405" r:id="rId64"/>
    <p:sldId id="407" r:id="rId65"/>
    <p:sldId id="408" r:id="rId66"/>
    <p:sldId id="425" r:id="rId67"/>
    <p:sldId id="409" r:id="rId68"/>
    <p:sldId id="415" r:id="rId69"/>
    <p:sldId id="411" r:id="rId70"/>
    <p:sldId id="412" r:id="rId71"/>
    <p:sldId id="416" r:id="rId72"/>
    <p:sldId id="417" r:id="rId73"/>
    <p:sldId id="413" r:id="rId74"/>
    <p:sldId id="414" r:id="rId75"/>
    <p:sldId id="381" r:id="rId76"/>
    <p:sldId id="382" r:id="rId77"/>
    <p:sldId id="383" r:id="rId78"/>
    <p:sldId id="384" r:id="rId79"/>
    <p:sldId id="385" r:id="rId80"/>
    <p:sldId id="386" r:id="rId81"/>
    <p:sldId id="387" r:id="rId82"/>
    <p:sldId id="388" r:id="rId83"/>
    <p:sldId id="389" r:id="rId84"/>
    <p:sldId id="418" r:id="rId85"/>
    <p:sldId id="390" r:id="rId86"/>
    <p:sldId id="391" r:id="rId87"/>
    <p:sldId id="299" r:id="rId88"/>
    <p:sldId id="297" r:id="rId89"/>
    <p:sldId id="298" r:id="rId90"/>
    <p:sldId id="300" r:id="rId91"/>
    <p:sldId id="313" r:id="rId92"/>
    <p:sldId id="314" r:id="rId93"/>
    <p:sldId id="315" r:id="rId94"/>
    <p:sldId id="316" r:id="rId95"/>
    <p:sldId id="317" r:id="rId96"/>
    <p:sldId id="419" r:id="rId97"/>
    <p:sldId id="318" r:id="rId98"/>
    <p:sldId id="319" r:id="rId99"/>
    <p:sldId id="320" r:id="rId100"/>
    <p:sldId id="302" r:id="rId101"/>
    <p:sldId id="321" r:id="rId102"/>
    <p:sldId id="322" r:id="rId103"/>
    <p:sldId id="323" r:id="rId104"/>
    <p:sldId id="303" r:id="rId105"/>
    <p:sldId id="324" r:id="rId106"/>
    <p:sldId id="325" r:id="rId107"/>
    <p:sldId id="304" r:id="rId108"/>
    <p:sldId id="326" r:id="rId109"/>
    <p:sldId id="327" r:id="rId110"/>
    <p:sldId id="328" r:id="rId111"/>
    <p:sldId id="329" r:id="rId112"/>
    <p:sldId id="368" r:id="rId113"/>
    <p:sldId id="369" r:id="rId114"/>
    <p:sldId id="370" r:id="rId115"/>
    <p:sldId id="371" r:id="rId116"/>
    <p:sldId id="372" r:id="rId117"/>
    <p:sldId id="420" r:id="rId118"/>
    <p:sldId id="421" r:id="rId119"/>
    <p:sldId id="422" r:id="rId120"/>
    <p:sldId id="423" r:id="rId121"/>
    <p:sldId id="424" r:id="rId12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5CA84181-79D0-4C0A-8E94-8CE3EAE11808}">
          <p14:sldIdLst>
            <p14:sldId id="256"/>
          </p14:sldIdLst>
        </p14:section>
        <p14:section name="c#" id="{577B5C51-5D95-4304-B8B4-E28A25CEDC67}">
          <p14:sldIdLst>
            <p14:sldId id="257"/>
            <p14:sldId id="276"/>
            <p14:sldId id="258"/>
            <p14:sldId id="277"/>
          </p14:sldIdLst>
        </p14:section>
        <p14:section name="자료형" id="{8C3F82AC-EC57-4BB1-A1AC-BD39A82FE68D}">
          <p14:sldIdLst>
            <p14:sldId id="261"/>
            <p14:sldId id="278"/>
            <p14:sldId id="281"/>
            <p14:sldId id="280"/>
            <p14:sldId id="282"/>
            <p14:sldId id="284"/>
            <p14:sldId id="285"/>
            <p14:sldId id="287"/>
            <p14:sldId id="296"/>
            <p14:sldId id="288"/>
            <p14:sldId id="289"/>
            <p14:sldId id="309"/>
          </p14:sldIdLst>
        </p14:section>
        <p14:section name="형변환" id="{C2DE453B-B319-449A-A87E-EF1D337B8B60}">
          <p14:sldIdLst>
            <p14:sldId id="310"/>
            <p14:sldId id="312"/>
            <p14:sldId id="311"/>
          </p14:sldIdLst>
        </p14:section>
        <p14:section name="배열" id="{C2146A13-18F4-4D03-803C-A839AD59C34E}">
          <p14:sldIdLst>
            <p14:sldId id="290"/>
            <p14:sldId id="291"/>
            <p14:sldId id="361"/>
            <p14:sldId id="292"/>
            <p14:sldId id="293"/>
            <p14:sldId id="294"/>
          </p14:sldIdLst>
        </p14:section>
        <p14:section name="연산자" id="{7DB7131E-BA1B-4EED-ACDF-60269CD85FC6}">
          <p14:sldIdLst>
            <p14:sldId id="333"/>
            <p14:sldId id="334"/>
            <p14:sldId id="335"/>
            <p14:sldId id="336"/>
            <p14:sldId id="337"/>
            <p14:sldId id="338"/>
            <p14:sldId id="339"/>
          </p14:sldIdLst>
        </p14:section>
        <p14:section name="포맷팅" id="{B6B70AF9-F225-46E8-A879-5EB04B052870}">
          <p14:sldIdLst>
            <p14:sldId id="392"/>
            <p14:sldId id="393"/>
            <p14:sldId id="394"/>
            <p14:sldId id="395"/>
            <p14:sldId id="396"/>
            <p14:sldId id="397"/>
            <p14:sldId id="398"/>
            <p14:sldId id="399"/>
            <p14:sldId id="400"/>
          </p14:sldIdLst>
        </p14:section>
        <p14:section name="조건문" id="{E0F6A082-C6C0-474D-A593-262766CA7164}">
          <p14:sldIdLst>
            <p14:sldId id="341"/>
            <p14:sldId id="343"/>
            <p14:sldId id="344"/>
            <p14:sldId id="345"/>
            <p14:sldId id="346"/>
            <p14:sldId id="347"/>
            <p14:sldId id="348"/>
            <p14:sldId id="349"/>
            <p14:sldId id="350"/>
          </p14:sldIdLst>
        </p14:section>
        <p14:section name="반복문" id="{1B987363-728B-43A3-A30D-148940AD6871}">
          <p14:sldIdLst>
            <p14:sldId id="351"/>
            <p14:sldId id="352"/>
            <p14:sldId id="360"/>
            <p14:sldId id="354"/>
            <p14:sldId id="355"/>
            <p14:sldId id="356"/>
            <p14:sldId id="357"/>
            <p14:sldId id="358"/>
            <p14:sldId id="359"/>
          </p14:sldIdLst>
        </p14:section>
        <p14:section name="자료형 심화" id="{BDCA62E1-BC13-4645-8DB4-AADDC1C5F8DC}">
          <p14:sldIdLst>
            <p14:sldId id="401"/>
            <p14:sldId id="403"/>
            <p14:sldId id="405"/>
            <p14:sldId id="407"/>
            <p14:sldId id="408"/>
            <p14:sldId id="425"/>
            <p14:sldId id="409"/>
            <p14:sldId id="415"/>
            <p14:sldId id="411"/>
            <p14:sldId id="412"/>
            <p14:sldId id="416"/>
            <p14:sldId id="417"/>
            <p14:sldId id="413"/>
            <p14:sldId id="414"/>
          </p14:sldIdLst>
        </p14:section>
        <p14:section name="메서드" id="{C8012001-8050-4650-88DC-42C82FAF2DCB}">
          <p14:sldIdLst>
            <p14:sldId id="381"/>
            <p14:sldId id="382"/>
            <p14:sldId id="383"/>
            <p14:sldId id="384"/>
            <p14:sldId id="385"/>
            <p14:sldId id="386"/>
            <p14:sldId id="387"/>
            <p14:sldId id="388"/>
            <p14:sldId id="389"/>
            <p14:sldId id="418"/>
            <p14:sldId id="390"/>
            <p14:sldId id="391"/>
          </p14:sldIdLst>
        </p14:section>
        <p14:section name="열거형" id="{34170AF6-54C9-488D-8F30-91351942551B}">
          <p14:sldIdLst>
            <p14:sldId id="299"/>
            <p14:sldId id="297"/>
            <p14:sldId id="298"/>
          </p14:sldIdLst>
        </p14:section>
        <p14:section name="클래스" id="{4EDA9815-97F8-4CEC-8F63-44FAD6632F58}">
          <p14:sldIdLst>
            <p14:sldId id="300"/>
            <p14:sldId id="313"/>
            <p14:sldId id="314"/>
            <p14:sldId id="315"/>
            <p14:sldId id="316"/>
            <p14:sldId id="317"/>
            <p14:sldId id="419"/>
            <p14:sldId id="318"/>
            <p14:sldId id="319"/>
            <p14:sldId id="320"/>
            <p14:sldId id="302"/>
            <p14:sldId id="321"/>
            <p14:sldId id="322"/>
            <p14:sldId id="323"/>
            <p14:sldId id="303"/>
            <p14:sldId id="324"/>
            <p14:sldId id="325"/>
            <p14:sldId id="304"/>
            <p14:sldId id="326"/>
            <p14:sldId id="327"/>
            <p14:sldId id="328"/>
            <p14:sldId id="329"/>
          </p14:sldIdLst>
        </p14:section>
        <p14:section name="generic" id="{CE3E832D-2BB0-4D41-9A44-6E9C0E8A0CE5}">
          <p14:sldIdLst>
            <p14:sldId id="368"/>
            <p14:sldId id="369"/>
            <p14:sldId id="370"/>
            <p14:sldId id="371"/>
            <p14:sldId id="372"/>
          </p14:sldIdLst>
        </p14:section>
        <p14:section name="텍스트 파일 읽기 쓰기" id="{C720662D-5B29-41B4-926A-41EF59EF0B66}">
          <p14:sldIdLst>
            <p14:sldId id="420"/>
            <p14:sldId id="421"/>
            <p14:sldId id="422"/>
            <p14:sldId id="423"/>
            <p14:sldId id="42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8AE47EB-AF32-EED0-5ED3-642DBB2D7D2B}" v="427" dt="2025-03-31T15:55:42.901"/>
    <p1510:client id="{4A978DF6-E245-48F1-B872-A0ED73E3F677}" v="5" dt="2025-03-31T17:00:41.88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74" autoAdjust="0"/>
    <p:restoredTop sz="94660"/>
  </p:normalViewPr>
  <p:slideViewPr>
    <p:cSldViewPr snapToGrid="0">
      <p:cViewPr>
        <p:scale>
          <a:sx n="100" d="100"/>
          <a:sy n="100" d="100"/>
        </p:scale>
        <p:origin x="58" y="15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presProps" Target="presProps.xml"/><Relationship Id="rId128" Type="http://schemas.microsoft.com/office/2015/10/relationships/revisionInfo" Target="revisionInfo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viewProps" Target="view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microsoft.com/office/2016/11/relationships/changesInfo" Target="changesInfos/changesInfo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재훈 최" userId="1a51839052682d11" providerId="LiveId" clId="{150C5C0F-AA28-4F04-AF11-74FF06D34AE7}"/>
    <pc:docChg chg="undo custSel addSld delSld modSld sldOrd addSection modSection">
      <pc:chgData name="재훈 최" userId="1a51839052682d11" providerId="LiveId" clId="{150C5C0F-AA28-4F04-AF11-74FF06D34AE7}" dt="2025-03-17T04:08:27.200" v="2363" actId="20577"/>
      <pc:docMkLst>
        <pc:docMk/>
      </pc:docMkLst>
      <pc:sldChg chg="ord">
        <pc:chgData name="재훈 최" userId="1a51839052682d11" providerId="LiveId" clId="{150C5C0F-AA28-4F04-AF11-74FF06D34AE7}" dt="2025-03-14T12:00:01.019" v="6"/>
        <pc:sldMkLst>
          <pc:docMk/>
          <pc:sldMk cId="1421708460" sldId="333"/>
        </pc:sldMkLst>
      </pc:sldChg>
      <pc:sldChg chg="ord">
        <pc:chgData name="재훈 최" userId="1a51839052682d11" providerId="LiveId" clId="{150C5C0F-AA28-4F04-AF11-74FF06D34AE7}" dt="2025-03-14T12:00:01.019" v="6"/>
        <pc:sldMkLst>
          <pc:docMk/>
          <pc:sldMk cId="1693189016" sldId="334"/>
        </pc:sldMkLst>
      </pc:sldChg>
      <pc:sldChg chg="ord">
        <pc:chgData name="재훈 최" userId="1a51839052682d11" providerId="LiveId" clId="{150C5C0F-AA28-4F04-AF11-74FF06D34AE7}" dt="2025-03-14T12:00:01.019" v="6"/>
        <pc:sldMkLst>
          <pc:docMk/>
          <pc:sldMk cId="2206707582" sldId="335"/>
        </pc:sldMkLst>
      </pc:sldChg>
      <pc:sldChg chg="addSp delSp modSp mod ord">
        <pc:chgData name="재훈 최" userId="1a51839052682d11" providerId="LiveId" clId="{150C5C0F-AA28-4F04-AF11-74FF06D34AE7}" dt="2025-03-14T12:00:01.019" v="6"/>
        <pc:sldMkLst>
          <pc:docMk/>
          <pc:sldMk cId="3794573039" sldId="336"/>
        </pc:sldMkLst>
        <pc:picChg chg="add mod">
          <ac:chgData name="재훈 최" userId="1a51839052682d11" providerId="LiveId" clId="{150C5C0F-AA28-4F04-AF11-74FF06D34AE7}" dt="2025-03-14T11:56:11.543" v="4" actId="1076"/>
          <ac:picMkLst>
            <pc:docMk/>
            <pc:sldMk cId="3794573039" sldId="336"/>
            <ac:picMk id="4" creationId="{9D2D56E0-6AC4-8C22-3373-B69EED55986F}"/>
          </ac:picMkLst>
        </pc:picChg>
      </pc:sldChg>
      <pc:sldChg chg="ord">
        <pc:chgData name="재훈 최" userId="1a51839052682d11" providerId="LiveId" clId="{150C5C0F-AA28-4F04-AF11-74FF06D34AE7}" dt="2025-03-14T12:00:01.019" v="6"/>
        <pc:sldMkLst>
          <pc:docMk/>
          <pc:sldMk cId="1580605082" sldId="337"/>
        </pc:sldMkLst>
      </pc:sldChg>
      <pc:sldChg chg="ord">
        <pc:chgData name="재훈 최" userId="1a51839052682d11" providerId="LiveId" clId="{150C5C0F-AA28-4F04-AF11-74FF06D34AE7}" dt="2025-03-14T12:00:01.019" v="6"/>
        <pc:sldMkLst>
          <pc:docMk/>
          <pc:sldMk cId="1442540994" sldId="338"/>
        </pc:sldMkLst>
      </pc:sldChg>
      <pc:sldChg chg="ord">
        <pc:chgData name="재훈 최" userId="1a51839052682d11" providerId="LiveId" clId="{150C5C0F-AA28-4F04-AF11-74FF06D34AE7}" dt="2025-03-14T12:00:01.019" v="6"/>
        <pc:sldMkLst>
          <pc:docMk/>
          <pc:sldMk cId="3801966498" sldId="339"/>
        </pc:sldMkLst>
      </pc:sldChg>
      <pc:sldChg chg="ord">
        <pc:chgData name="재훈 최" userId="1a51839052682d11" providerId="LiveId" clId="{150C5C0F-AA28-4F04-AF11-74FF06D34AE7}" dt="2025-03-14T12:00:01.019" v="6"/>
        <pc:sldMkLst>
          <pc:docMk/>
          <pc:sldMk cId="3503429152" sldId="340"/>
        </pc:sldMkLst>
      </pc:sldChg>
      <pc:sldChg chg="ord">
        <pc:chgData name="재훈 최" userId="1a51839052682d11" providerId="LiveId" clId="{150C5C0F-AA28-4F04-AF11-74FF06D34AE7}" dt="2025-03-14T12:00:16.395" v="8"/>
        <pc:sldMkLst>
          <pc:docMk/>
          <pc:sldMk cId="3620369941" sldId="341"/>
        </pc:sldMkLst>
      </pc:sldChg>
      <pc:sldChg chg="ord">
        <pc:chgData name="재훈 최" userId="1a51839052682d11" providerId="LiveId" clId="{150C5C0F-AA28-4F04-AF11-74FF06D34AE7}" dt="2025-03-14T12:00:16.395" v="8"/>
        <pc:sldMkLst>
          <pc:docMk/>
          <pc:sldMk cId="2120791142" sldId="343"/>
        </pc:sldMkLst>
      </pc:sldChg>
      <pc:sldChg chg="ord">
        <pc:chgData name="재훈 최" userId="1a51839052682d11" providerId="LiveId" clId="{150C5C0F-AA28-4F04-AF11-74FF06D34AE7}" dt="2025-03-14T12:00:16.395" v="8"/>
        <pc:sldMkLst>
          <pc:docMk/>
          <pc:sldMk cId="702548494" sldId="344"/>
        </pc:sldMkLst>
      </pc:sldChg>
      <pc:sldChg chg="ord">
        <pc:chgData name="재훈 최" userId="1a51839052682d11" providerId="LiveId" clId="{150C5C0F-AA28-4F04-AF11-74FF06D34AE7}" dt="2025-03-14T12:00:16.395" v="8"/>
        <pc:sldMkLst>
          <pc:docMk/>
          <pc:sldMk cId="3524272928" sldId="345"/>
        </pc:sldMkLst>
      </pc:sldChg>
      <pc:sldChg chg="ord">
        <pc:chgData name="재훈 최" userId="1a51839052682d11" providerId="LiveId" clId="{150C5C0F-AA28-4F04-AF11-74FF06D34AE7}" dt="2025-03-14T12:00:16.395" v="8"/>
        <pc:sldMkLst>
          <pc:docMk/>
          <pc:sldMk cId="316820867" sldId="346"/>
        </pc:sldMkLst>
      </pc:sldChg>
      <pc:sldChg chg="ord">
        <pc:chgData name="재훈 최" userId="1a51839052682d11" providerId="LiveId" clId="{150C5C0F-AA28-4F04-AF11-74FF06D34AE7}" dt="2025-03-14T12:00:16.395" v="8"/>
        <pc:sldMkLst>
          <pc:docMk/>
          <pc:sldMk cId="3142607264" sldId="347"/>
        </pc:sldMkLst>
      </pc:sldChg>
      <pc:sldChg chg="ord">
        <pc:chgData name="재훈 최" userId="1a51839052682d11" providerId="LiveId" clId="{150C5C0F-AA28-4F04-AF11-74FF06D34AE7}" dt="2025-03-14T12:00:16.395" v="8"/>
        <pc:sldMkLst>
          <pc:docMk/>
          <pc:sldMk cId="3316669935" sldId="348"/>
        </pc:sldMkLst>
      </pc:sldChg>
      <pc:sldChg chg="ord">
        <pc:chgData name="재훈 최" userId="1a51839052682d11" providerId="LiveId" clId="{150C5C0F-AA28-4F04-AF11-74FF06D34AE7}" dt="2025-03-14T12:00:16.395" v="8"/>
        <pc:sldMkLst>
          <pc:docMk/>
          <pc:sldMk cId="3497352957" sldId="349"/>
        </pc:sldMkLst>
      </pc:sldChg>
      <pc:sldChg chg="ord">
        <pc:chgData name="재훈 최" userId="1a51839052682d11" providerId="LiveId" clId="{150C5C0F-AA28-4F04-AF11-74FF06D34AE7}" dt="2025-03-14T12:00:16.395" v="8"/>
        <pc:sldMkLst>
          <pc:docMk/>
          <pc:sldMk cId="501023657" sldId="350"/>
        </pc:sldMkLst>
      </pc:sldChg>
      <pc:sldChg chg="ord">
        <pc:chgData name="재훈 최" userId="1a51839052682d11" providerId="LiveId" clId="{150C5C0F-AA28-4F04-AF11-74FF06D34AE7}" dt="2025-03-14T12:00:28.262" v="10"/>
        <pc:sldMkLst>
          <pc:docMk/>
          <pc:sldMk cId="1328533191" sldId="351"/>
        </pc:sldMkLst>
      </pc:sldChg>
      <pc:sldChg chg="ord">
        <pc:chgData name="재훈 최" userId="1a51839052682d11" providerId="LiveId" clId="{150C5C0F-AA28-4F04-AF11-74FF06D34AE7}" dt="2025-03-14T12:00:28.262" v="10"/>
        <pc:sldMkLst>
          <pc:docMk/>
          <pc:sldMk cId="3404259572" sldId="352"/>
        </pc:sldMkLst>
      </pc:sldChg>
      <pc:sldChg chg="ord">
        <pc:chgData name="재훈 최" userId="1a51839052682d11" providerId="LiveId" clId="{150C5C0F-AA28-4F04-AF11-74FF06D34AE7}" dt="2025-03-14T12:00:28.262" v="10"/>
        <pc:sldMkLst>
          <pc:docMk/>
          <pc:sldMk cId="3276705278" sldId="354"/>
        </pc:sldMkLst>
      </pc:sldChg>
      <pc:sldChg chg="ord">
        <pc:chgData name="재훈 최" userId="1a51839052682d11" providerId="LiveId" clId="{150C5C0F-AA28-4F04-AF11-74FF06D34AE7}" dt="2025-03-14T12:00:28.262" v="10"/>
        <pc:sldMkLst>
          <pc:docMk/>
          <pc:sldMk cId="3472215996" sldId="355"/>
        </pc:sldMkLst>
      </pc:sldChg>
      <pc:sldChg chg="ord">
        <pc:chgData name="재훈 최" userId="1a51839052682d11" providerId="LiveId" clId="{150C5C0F-AA28-4F04-AF11-74FF06D34AE7}" dt="2025-03-14T12:00:28.262" v="10"/>
        <pc:sldMkLst>
          <pc:docMk/>
          <pc:sldMk cId="2222162411" sldId="356"/>
        </pc:sldMkLst>
      </pc:sldChg>
      <pc:sldChg chg="ord">
        <pc:chgData name="재훈 최" userId="1a51839052682d11" providerId="LiveId" clId="{150C5C0F-AA28-4F04-AF11-74FF06D34AE7}" dt="2025-03-14T12:00:28.262" v="10"/>
        <pc:sldMkLst>
          <pc:docMk/>
          <pc:sldMk cId="560586443" sldId="357"/>
        </pc:sldMkLst>
      </pc:sldChg>
      <pc:sldChg chg="ord">
        <pc:chgData name="재훈 최" userId="1a51839052682d11" providerId="LiveId" clId="{150C5C0F-AA28-4F04-AF11-74FF06D34AE7}" dt="2025-03-14T12:00:28.262" v="10"/>
        <pc:sldMkLst>
          <pc:docMk/>
          <pc:sldMk cId="657625964" sldId="358"/>
        </pc:sldMkLst>
      </pc:sldChg>
      <pc:sldChg chg="ord">
        <pc:chgData name="재훈 최" userId="1a51839052682d11" providerId="LiveId" clId="{150C5C0F-AA28-4F04-AF11-74FF06D34AE7}" dt="2025-03-14T12:00:28.262" v="10"/>
        <pc:sldMkLst>
          <pc:docMk/>
          <pc:sldMk cId="680037056" sldId="359"/>
        </pc:sldMkLst>
      </pc:sldChg>
      <pc:sldChg chg="ord">
        <pc:chgData name="재훈 최" userId="1a51839052682d11" providerId="LiveId" clId="{150C5C0F-AA28-4F04-AF11-74FF06D34AE7}" dt="2025-03-14T12:00:28.262" v="10"/>
        <pc:sldMkLst>
          <pc:docMk/>
          <pc:sldMk cId="343200406" sldId="360"/>
        </pc:sldMkLst>
      </pc:sldChg>
      <pc:sldChg chg="del ord">
        <pc:chgData name="재훈 최" userId="1a51839052682d11" providerId="LiveId" clId="{150C5C0F-AA28-4F04-AF11-74FF06D34AE7}" dt="2025-03-17T01:25:53.976" v="2236" actId="47"/>
        <pc:sldMkLst>
          <pc:docMk/>
          <pc:sldMk cId="562037382" sldId="362"/>
        </pc:sldMkLst>
      </pc:sldChg>
      <pc:sldChg chg="del ord">
        <pc:chgData name="재훈 최" userId="1a51839052682d11" providerId="LiveId" clId="{150C5C0F-AA28-4F04-AF11-74FF06D34AE7}" dt="2025-03-17T00:53:47.225" v="2230" actId="47"/>
        <pc:sldMkLst>
          <pc:docMk/>
          <pc:sldMk cId="106254073" sldId="363"/>
        </pc:sldMkLst>
      </pc:sldChg>
      <pc:sldChg chg="del ord">
        <pc:chgData name="재훈 최" userId="1a51839052682d11" providerId="LiveId" clId="{150C5C0F-AA28-4F04-AF11-74FF06D34AE7}" dt="2025-03-17T00:53:45.094" v="2229" actId="47"/>
        <pc:sldMkLst>
          <pc:docMk/>
          <pc:sldMk cId="1733579751" sldId="364"/>
        </pc:sldMkLst>
      </pc:sldChg>
      <pc:sldChg chg="del ord">
        <pc:chgData name="재훈 최" userId="1a51839052682d11" providerId="LiveId" clId="{150C5C0F-AA28-4F04-AF11-74FF06D34AE7}" dt="2025-03-17T00:53:48.804" v="2231" actId="47"/>
        <pc:sldMkLst>
          <pc:docMk/>
          <pc:sldMk cId="3723992721" sldId="365"/>
        </pc:sldMkLst>
      </pc:sldChg>
      <pc:sldChg chg="del ord">
        <pc:chgData name="재훈 최" userId="1a51839052682d11" providerId="LiveId" clId="{150C5C0F-AA28-4F04-AF11-74FF06D34AE7}" dt="2025-03-17T00:53:53.409" v="2232" actId="47"/>
        <pc:sldMkLst>
          <pc:docMk/>
          <pc:sldMk cId="2952791520" sldId="366"/>
        </pc:sldMkLst>
      </pc:sldChg>
      <pc:sldChg chg="ord">
        <pc:chgData name="재훈 최" userId="1a51839052682d11" providerId="LiveId" clId="{150C5C0F-AA28-4F04-AF11-74FF06D34AE7}" dt="2025-03-17T00:20:10.846" v="990"/>
        <pc:sldMkLst>
          <pc:docMk/>
          <pc:sldMk cId="4148792895" sldId="367"/>
        </pc:sldMkLst>
      </pc:sldChg>
      <pc:sldChg chg="delSp modSp mod ord">
        <pc:chgData name="재훈 최" userId="1a51839052682d11" providerId="LiveId" clId="{150C5C0F-AA28-4F04-AF11-74FF06D34AE7}" dt="2025-03-17T00:57:11.500" v="2234" actId="12"/>
        <pc:sldMkLst>
          <pc:docMk/>
          <pc:sldMk cId="1519713635" sldId="368"/>
        </pc:sldMkLst>
        <pc:spChg chg="mod">
          <ac:chgData name="재훈 최" userId="1a51839052682d11" providerId="LiveId" clId="{150C5C0F-AA28-4F04-AF11-74FF06D34AE7}" dt="2025-03-17T00:57:11.500" v="2234" actId="12"/>
          <ac:spMkLst>
            <pc:docMk/>
            <pc:sldMk cId="1519713635" sldId="368"/>
            <ac:spMk id="2" creationId="{5264DB80-CDFD-305F-1564-2C8EBA027FE0}"/>
          </ac:spMkLst>
        </pc:spChg>
      </pc:sldChg>
      <pc:sldChg chg="ord">
        <pc:chgData name="재훈 최" userId="1a51839052682d11" providerId="LiveId" clId="{150C5C0F-AA28-4F04-AF11-74FF06D34AE7}" dt="2025-03-17T00:20:10.846" v="990"/>
        <pc:sldMkLst>
          <pc:docMk/>
          <pc:sldMk cId="2038425195" sldId="369"/>
        </pc:sldMkLst>
      </pc:sldChg>
      <pc:sldChg chg="ord">
        <pc:chgData name="재훈 최" userId="1a51839052682d11" providerId="LiveId" clId="{150C5C0F-AA28-4F04-AF11-74FF06D34AE7}" dt="2025-03-17T00:20:10.846" v="990"/>
        <pc:sldMkLst>
          <pc:docMk/>
          <pc:sldMk cId="3339200092" sldId="370"/>
        </pc:sldMkLst>
      </pc:sldChg>
      <pc:sldChg chg="ord">
        <pc:chgData name="재훈 최" userId="1a51839052682d11" providerId="LiveId" clId="{150C5C0F-AA28-4F04-AF11-74FF06D34AE7}" dt="2025-03-17T00:20:10.846" v="990"/>
        <pc:sldMkLst>
          <pc:docMk/>
          <pc:sldMk cId="3053282688" sldId="371"/>
        </pc:sldMkLst>
      </pc:sldChg>
      <pc:sldChg chg="ord">
        <pc:chgData name="재훈 최" userId="1a51839052682d11" providerId="LiveId" clId="{150C5C0F-AA28-4F04-AF11-74FF06D34AE7}" dt="2025-03-17T00:20:10.846" v="990"/>
        <pc:sldMkLst>
          <pc:docMk/>
          <pc:sldMk cId="595859162" sldId="372"/>
        </pc:sldMkLst>
      </pc:sldChg>
      <pc:sldChg chg="del ord">
        <pc:chgData name="재훈 최" userId="1a51839052682d11" providerId="LiveId" clId="{150C5C0F-AA28-4F04-AF11-74FF06D34AE7}" dt="2025-03-17T01:25:51.206" v="2235" actId="47"/>
        <pc:sldMkLst>
          <pc:docMk/>
          <pc:sldMk cId="2574258071" sldId="373"/>
        </pc:sldMkLst>
      </pc:sldChg>
      <pc:sldChg chg="ord">
        <pc:chgData name="재훈 최" userId="1a51839052682d11" providerId="LiveId" clId="{150C5C0F-AA28-4F04-AF11-74FF06D34AE7}" dt="2025-03-17T00:20:10.846" v="990"/>
        <pc:sldMkLst>
          <pc:docMk/>
          <pc:sldMk cId="2498218809" sldId="374"/>
        </pc:sldMkLst>
      </pc:sldChg>
      <pc:sldChg chg="ord">
        <pc:chgData name="재훈 최" userId="1a51839052682d11" providerId="LiveId" clId="{150C5C0F-AA28-4F04-AF11-74FF06D34AE7}" dt="2025-03-17T00:20:10.846" v="990"/>
        <pc:sldMkLst>
          <pc:docMk/>
          <pc:sldMk cId="2410431489" sldId="375"/>
        </pc:sldMkLst>
      </pc:sldChg>
      <pc:sldChg chg="ord">
        <pc:chgData name="재훈 최" userId="1a51839052682d11" providerId="LiveId" clId="{150C5C0F-AA28-4F04-AF11-74FF06D34AE7}" dt="2025-03-17T00:20:10.846" v="990"/>
        <pc:sldMkLst>
          <pc:docMk/>
          <pc:sldMk cId="3152469006" sldId="376"/>
        </pc:sldMkLst>
      </pc:sldChg>
      <pc:sldChg chg="ord">
        <pc:chgData name="재훈 최" userId="1a51839052682d11" providerId="LiveId" clId="{150C5C0F-AA28-4F04-AF11-74FF06D34AE7}" dt="2025-03-17T00:20:10.846" v="990"/>
        <pc:sldMkLst>
          <pc:docMk/>
          <pc:sldMk cId="2690200086" sldId="377"/>
        </pc:sldMkLst>
      </pc:sldChg>
      <pc:sldChg chg="ord">
        <pc:chgData name="재훈 최" userId="1a51839052682d11" providerId="LiveId" clId="{150C5C0F-AA28-4F04-AF11-74FF06D34AE7}" dt="2025-03-17T00:20:10.846" v="990"/>
        <pc:sldMkLst>
          <pc:docMk/>
          <pc:sldMk cId="3056905928" sldId="379"/>
        </pc:sldMkLst>
      </pc:sldChg>
      <pc:sldChg chg="ord">
        <pc:chgData name="재훈 최" userId="1a51839052682d11" providerId="LiveId" clId="{150C5C0F-AA28-4F04-AF11-74FF06D34AE7}" dt="2025-03-17T00:20:10.846" v="990"/>
        <pc:sldMkLst>
          <pc:docMk/>
          <pc:sldMk cId="381373954" sldId="380"/>
        </pc:sldMkLst>
      </pc:sldChg>
      <pc:sldChg chg="ord">
        <pc:chgData name="재훈 최" userId="1a51839052682d11" providerId="LiveId" clId="{150C5C0F-AA28-4F04-AF11-74FF06D34AE7}" dt="2025-03-14T12:00:54.573" v="12"/>
        <pc:sldMkLst>
          <pc:docMk/>
          <pc:sldMk cId="2276330715" sldId="381"/>
        </pc:sldMkLst>
      </pc:sldChg>
      <pc:sldChg chg="ord">
        <pc:chgData name="재훈 최" userId="1a51839052682d11" providerId="LiveId" clId="{150C5C0F-AA28-4F04-AF11-74FF06D34AE7}" dt="2025-03-14T12:00:54.573" v="12"/>
        <pc:sldMkLst>
          <pc:docMk/>
          <pc:sldMk cId="3677639632" sldId="382"/>
        </pc:sldMkLst>
      </pc:sldChg>
      <pc:sldChg chg="ord">
        <pc:chgData name="재훈 최" userId="1a51839052682d11" providerId="LiveId" clId="{150C5C0F-AA28-4F04-AF11-74FF06D34AE7}" dt="2025-03-14T12:00:54.573" v="12"/>
        <pc:sldMkLst>
          <pc:docMk/>
          <pc:sldMk cId="1929762421" sldId="383"/>
        </pc:sldMkLst>
      </pc:sldChg>
      <pc:sldChg chg="ord">
        <pc:chgData name="재훈 최" userId="1a51839052682d11" providerId="LiveId" clId="{150C5C0F-AA28-4F04-AF11-74FF06D34AE7}" dt="2025-03-14T12:00:54.573" v="12"/>
        <pc:sldMkLst>
          <pc:docMk/>
          <pc:sldMk cId="3064660632" sldId="384"/>
        </pc:sldMkLst>
      </pc:sldChg>
      <pc:sldChg chg="ord">
        <pc:chgData name="재훈 최" userId="1a51839052682d11" providerId="LiveId" clId="{150C5C0F-AA28-4F04-AF11-74FF06D34AE7}" dt="2025-03-14T12:00:54.573" v="12"/>
        <pc:sldMkLst>
          <pc:docMk/>
          <pc:sldMk cId="3612374755" sldId="385"/>
        </pc:sldMkLst>
      </pc:sldChg>
      <pc:sldChg chg="ord">
        <pc:chgData name="재훈 최" userId="1a51839052682d11" providerId="LiveId" clId="{150C5C0F-AA28-4F04-AF11-74FF06D34AE7}" dt="2025-03-14T12:00:54.573" v="12"/>
        <pc:sldMkLst>
          <pc:docMk/>
          <pc:sldMk cId="2267460880" sldId="386"/>
        </pc:sldMkLst>
      </pc:sldChg>
      <pc:sldChg chg="ord">
        <pc:chgData name="재훈 최" userId="1a51839052682d11" providerId="LiveId" clId="{150C5C0F-AA28-4F04-AF11-74FF06D34AE7}" dt="2025-03-14T12:00:54.573" v="12"/>
        <pc:sldMkLst>
          <pc:docMk/>
          <pc:sldMk cId="2130930950" sldId="387"/>
        </pc:sldMkLst>
      </pc:sldChg>
      <pc:sldChg chg="ord">
        <pc:chgData name="재훈 최" userId="1a51839052682d11" providerId="LiveId" clId="{150C5C0F-AA28-4F04-AF11-74FF06D34AE7}" dt="2025-03-14T12:00:54.573" v="12"/>
        <pc:sldMkLst>
          <pc:docMk/>
          <pc:sldMk cId="1559495963" sldId="388"/>
        </pc:sldMkLst>
      </pc:sldChg>
      <pc:sldChg chg="ord">
        <pc:chgData name="재훈 최" userId="1a51839052682d11" providerId="LiveId" clId="{150C5C0F-AA28-4F04-AF11-74FF06D34AE7}" dt="2025-03-14T12:00:54.573" v="12"/>
        <pc:sldMkLst>
          <pc:docMk/>
          <pc:sldMk cId="3897633225" sldId="389"/>
        </pc:sldMkLst>
      </pc:sldChg>
      <pc:sldChg chg="ord">
        <pc:chgData name="재훈 최" userId="1a51839052682d11" providerId="LiveId" clId="{150C5C0F-AA28-4F04-AF11-74FF06D34AE7}" dt="2025-03-14T12:00:54.573" v="12"/>
        <pc:sldMkLst>
          <pc:docMk/>
          <pc:sldMk cId="3865102407" sldId="390"/>
        </pc:sldMkLst>
      </pc:sldChg>
      <pc:sldChg chg="ord">
        <pc:chgData name="재훈 최" userId="1a51839052682d11" providerId="LiveId" clId="{150C5C0F-AA28-4F04-AF11-74FF06D34AE7}" dt="2025-03-14T12:00:54.573" v="12"/>
        <pc:sldMkLst>
          <pc:docMk/>
          <pc:sldMk cId="1181992" sldId="391"/>
        </pc:sldMkLst>
      </pc:sldChg>
      <pc:sldChg chg="delSp modSp add mod">
        <pc:chgData name="재훈 최" userId="1a51839052682d11" providerId="LiveId" clId="{150C5C0F-AA28-4F04-AF11-74FF06D34AE7}" dt="2025-03-14T12:54:34.925" v="798" actId="20577"/>
        <pc:sldMkLst>
          <pc:docMk/>
          <pc:sldMk cId="3991044667" sldId="392"/>
        </pc:sldMkLst>
        <pc:spChg chg="mod">
          <ac:chgData name="재훈 최" userId="1a51839052682d11" providerId="LiveId" clId="{150C5C0F-AA28-4F04-AF11-74FF06D34AE7}" dt="2025-03-14T12:54:34.925" v="798" actId="20577"/>
          <ac:spMkLst>
            <pc:docMk/>
            <pc:sldMk cId="3991044667" sldId="392"/>
            <ac:spMk id="2" creationId="{868CDAFA-84CD-4B2B-384C-65A19A0EE108}"/>
          </ac:spMkLst>
        </pc:spChg>
      </pc:sldChg>
      <pc:sldChg chg="addSp delSp modSp add mod">
        <pc:chgData name="재훈 최" userId="1a51839052682d11" providerId="LiveId" clId="{150C5C0F-AA28-4F04-AF11-74FF06D34AE7}" dt="2025-03-14T12:05:27.722" v="314" actId="1076"/>
        <pc:sldMkLst>
          <pc:docMk/>
          <pc:sldMk cId="2501454206" sldId="393"/>
        </pc:sldMkLst>
        <pc:spChg chg="mod">
          <ac:chgData name="재훈 최" userId="1a51839052682d11" providerId="LiveId" clId="{150C5C0F-AA28-4F04-AF11-74FF06D34AE7}" dt="2025-03-14T12:04:14.016" v="311" actId="20577"/>
          <ac:spMkLst>
            <pc:docMk/>
            <pc:sldMk cId="2501454206" sldId="393"/>
            <ac:spMk id="2" creationId="{868CDAFA-84CD-4B2B-384C-65A19A0EE108}"/>
          </ac:spMkLst>
        </pc:spChg>
        <pc:picChg chg="add mod">
          <ac:chgData name="재훈 최" userId="1a51839052682d11" providerId="LiveId" clId="{150C5C0F-AA28-4F04-AF11-74FF06D34AE7}" dt="2025-03-14T12:05:27.722" v="314" actId="1076"/>
          <ac:picMkLst>
            <pc:docMk/>
            <pc:sldMk cId="2501454206" sldId="393"/>
            <ac:picMk id="4" creationId="{B68AC776-15F6-009A-7EAA-BF00CE533A1D}"/>
          </ac:picMkLst>
        </pc:picChg>
      </pc:sldChg>
      <pc:sldChg chg="addSp delSp modSp add mod">
        <pc:chgData name="재훈 최" userId="1a51839052682d11" providerId="LiveId" clId="{150C5C0F-AA28-4F04-AF11-74FF06D34AE7}" dt="2025-03-14T12:15:07.185" v="452" actId="113"/>
        <pc:sldMkLst>
          <pc:docMk/>
          <pc:sldMk cId="2643828350" sldId="394"/>
        </pc:sldMkLst>
        <pc:spChg chg="mod">
          <ac:chgData name="재훈 최" userId="1a51839052682d11" providerId="LiveId" clId="{150C5C0F-AA28-4F04-AF11-74FF06D34AE7}" dt="2025-03-14T12:15:07.185" v="452" actId="113"/>
          <ac:spMkLst>
            <pc:docMk/>
            <pc:sldMk cId="2643828350" sldId="394"/>
            <ac:spMk id="2" creationId="{868CDAFA-84CD-4B2B-384C-65A19A0EE108}"/>
          </ac:spMkLst>
        </pc:spChg>
        <pc:picChg chg="add mod">
          <ac:chgData name="재훈 최" userId="1a51839052682d11" providerId="LiveId" clId="{150C5C0F-AA28-4F04-AF11-74FF06D34AE7}" dt="2025-03-14T12:08:46.850" v="344" actId="1076"/>
          <ac:picMkLst>
            <pc:docMk/>
            <pc:sldMk cId="2643828350" sldId="394"/>
            <ac:picMk id="5" creationId="{E3A609C6-C2B7-C02C-226B-4E8F0EFC2C73}"/>
          </ac:picMkLst>
        </pc:picChg>
      </pc:sldChg>
      <pc:sldChg chg="addSp delSp modSp add mod">
        <pc:chgData name="재훈 최" userId="1a51839052682d11" providerId="LiveId" clId="{150C5C0F-AA28-4F04-AF11-74FF06D34AE7}" dt="2025-03-14T12:15:03.089" v="451"/>
        <pc:sldMkLst>
          <pc:docMk/>
          <pc:sldMk cId="1179270859" sldId="395"/>
        </pc:sldMkLst>
        <pc:spChg chg="mod">
          <ac:chgData name="재훈 최" userId="1a51839052682d11" providerId="LiveId" clId="{150C5C0F-AA28-4F04-AF11-74FF06D34AE7}" dt="2025-03-14T12:15:03.089" v="451"/>
          <ac:spMkLst>
            <pc:docMk/>
            <pc:sldMk cId="1179270859" sldId="395"/>
            <ac:spMk id="2" creationId="{868CDAFA-84CD-4B2B-384C-65A19A0EE108}"/>
          </ac:spMkLst>
        </pc:spChg>
        <pc:picChg chg="add mod">
          <ac:chgData name="재훈 최" userId="1a51839052682d11" providerId="LiveId" clId="{150C5C0F-AA28-4F04-AF11-74FF06D34AE7}" dt="2025-03-14T12:10:07.791" v="348" actId="1076"/>
          <ac:picMkLst>
            <pc:docMk/>
            <pc:sldMk cId="1179270859" sldId="395"/>
            <ac:picMk id="4" creationId="{815CDF38-4FA8-B6E5-4D28-509243E8C183}"/>
          </ac:picMkLst>
        </pc:picChg>
      </pc:sldChg>
      <pc:sldChg chg="addSp delSp modSp add mod">
        <pc:chgData name="재훈 최" userId="1a51839052682d11" providerId="LiveId" clId="{150C5C0F-AA28-4F04-AF11-74FF06D34AE7}" dt="2025-03-14T12:14:58.852" v="450" actId="20577"/>
        <pc:sldMkLst>
          <pc:docMk/>
          <pc:sldMk cId="850699422" sldId="396"/>
        </pc:sldMkLst>
        <pc:spChg chg="mod">
          <ac:chgData name="재훈 최" userId="1a51839052682d11" providerId="LiveId" clId="{150C5C0F-AA28-4F04-AF11-74FF06D34AE7}" dt="2025-03-14T12:14:58.852" v="450" actId="20577"/>
          <ac:spMkLst>
            <pc:docMk/>
            <pc:sldMk cId="850699422" sldId="396"/>
            <ac:spMk id="2" creationId="{868CDAFA-84CD-4B2B-384C-65A19A0EE108}"/>
          </ac:spMkLst>
        </pc:spChg>
        <pc:spChg chg="add mod">
          <ac:chgData name="재훈 최" userId="1a51839052682d11" providerId="LiveId" clId="{150C5C0F-AA28-4F04-AF11-74FF06D34AE7}" dt="2025-03-14T12:13:38.892" v="424" actId="1076"/>
          <ac:spMkLst>
            <pc:docMk/>
            <pc:sldMk cId="850699422" sldId="396"/>
            <ac:spMk id="3" creationId="{331CA93A-E008-1994-78B2-67B9ED7E8432}"/>
          </ac:spMkLst>
        </pc:spChg>
        <pc:picChg chg="add mod">
          <ac:chgData name="재훈 최" userId="1a51839052682d11" providerId="LiveId" clId="{150C5C0F-AA28-4F04-AF11-74FF06D34AE7}" dt="2025-03-14T12:14:21.986" v="429" actId="1076"/>
          <ac:picMkLst>
            <pc:docMk/>
            <pc:sldMk cId="850699422" sldId="396"/>
            <ac:picMk id="7" creationId="{6B5C2478-FAEB-5957-2C1D-DA25001A1C65}"/>
          </ac:picMkLst>
        </pc:picChg>
      </pc:sldChg>
      <pc:sldChg chg="addSp delSp modSp add mod">
        <pc:chgData name="재훈 최" userId="1a51839052682d11" providerId="LiveId" clId="{150C5C0F-AA28-4F04-AF11-74FF06D34AE7}" dt="2025-03-14T12:24:05.474" v="571" actId="1076"/>
        <pc:sldMkLst>
          <pc:docMk/>
          <pc:sldMk cId="4219822378" sldId="397"/>
        </pc:sldMkLst>
        <pc:spChg chg="mod">
          <ac:chgData name="재훈 최" userId="1a51839052682d11" providerId="LiveId" clId="{150C5C0F-AA28-4F04-AF11-74FF06D34AE7}" dt="2025-03-14T12:20:08.182" v="469" actId="20577"/>
          <ac:spMkLst>
            <pc:docMk/>
            <pc:sldMk cId="4219822378" sldId="397"/>
            <ac:spMk id="2" creationId="{868CDAFA-84CD-4B2B-384C-65A19A0EE108}"/>
          </ac:spMkLst>
        </pc:spChg>
        <pc:spChg chg="mod">
          <ac:chgData name="재훈 최" userId="1a51839052682d11" providerId="LiveId" clId="{150C5C0F-AA28-4F04-AF11-74FF06D34AE7}" dt="2025-03-14T12:20:31.773" v="565"/>
          <ac:spMkLst>
            <pc:docMk/>
            <pc:sldMk cId="4219822378" sldId="397"/>
            <ac:spMk id="3" creationId="{331CA93A-E008-1994-78B2-67B9ED7E8432}"/>
          </ac:spMkLst>
        </pc:spChg>
        <pc:picChg chg="add mod">
          <ac:chgData name="재훈 최" userId="1a51839052682d11" providerId="LiveId" clId="{150C5C0F-AA28-4F04-AF11-74FF06D34AE7}" dt="2025-03-14T12:24:05.474" v="571" actId="1076"/>
          <ac:picMkLst>
            <pc:docMk/>
            <pc:sldMk cId="4219822378" sldId="397"/>
            <ac:picMk id="5" creationId="{F04EE7B8-D5AC-1580-6586-FA16C683D9F3}"/>
          </ac:picMkLst>
        </pc:picChg>
      </pc:sldChg>
      <pc:sldChg chg="addSp delSp modSp add mod">
        <pc:chgData name="재훈 최" userId="1a51839052682d11" providerId="LiveId" clId="{150C5C0F-AA28-4F04-AF11-74FF06D34AE7}" dt="2025-03-14T12:52:03.407" v="644" actId="22"/>
        <pc:sldMkLst>
          <pc:docMk/>
          <pc:sldMk cId="4214043546" sldId="398"/>
        </pc:sldMkLst>
        <pc:spChg chg="mod">
          <ac:chgData name="재훈 최" userId="1a51839052682d11" providerId="LiveId" clId="{150C5C0F-AA28-4F04-AF11-74FF06D34AE7}" dt="2025-03-14T12:36:13.344" v="589" actId="20577"/>
          <ac:spMkLst>
            <pc:docMk/>
            <pc:sldMk cId="4214043546" sldId="398"/>
            <ac:spMk id="2" creationId="{868CDAFA-84CD-4B2B-384C-65A19A0EE108}"/>
          </ac:spMkLst>
        </pc:spChg>
        <pc:spChg chg="mod">
          <ac:chgData name="재훈 최" userId="1a51839052682d11" providerId="LiveId" clId="{150C5C0F-AA28-4F04-AF11-74FF06D34AE7}" dt="2025-03-14T12:36:31.260" v="639" actId="20577"/>
          <ac:spMkLst>
            <pc:docMk/>
            <pc:sldMk cId="4214043546" sldId="398"/>
            <ac:spMk id="3" creationId="{331CA93A-E008-1994-78B2-67B9ED7E8432}"/>
          </ac:spMkLst>
        </pc:spChg>
        <pc:picChg chg="add mod">
          <ac:chgData name="재훈 최" userId="1a51839052682d11" providerId="LiveId" clId="{150C5C0F-AA28-4F04-AF11-74FF06D34AE7}" dt="2025-03-14T12:51:07.952" v="642" actId="1076"/>
          <ac:picMkLst>
            <pc:docMk/>
            <pc:sldMk cId="4214043546" sldId="398"/>
            <ac:picMk id="7" creationId="{0E53EEFB-9ED5-E052-C0A6-64FED601AC71}"/>
          </ac:picMkLst>
        </pc:picChg>
      </pc:sldChg>
      <pc:sldChg chg="addSp delSp modSp add mod">
        <pc:chgData name="재훈 최" userId="1a51839052682d11" providerId="LiveId" clId="{150C5C0F-AA28-4F04-AF11-74FF06D34AE7}" dt="2025-03-14T12:54:52.299" v="799" actId="11"/>
        <pc:sldMkLst>
          <pc:docMk/>
          <pc:sldMk cId="2704459005" sldId="399"/>
        </pc:sldMkLst>
        <pc:spChg chg="mod">
          <ac:chgData name="재훈 최" userId="1a51839052682d11" providerId="LiveId" clId="{150C5C0F-AA28-4F04-AF11-74FF06D34AE7}" dt="2025-03-14T12:54:52.299" v="799" actId="11"/>
          <ac:spMkLst>
            <pc:docMk/>
            <pc:sldMk cId="2704459005" sldId="399"/>
            <ac:spMk id="2" creationId="{868CDAFA-84CD-4B2B-384C-65A19A0EE108}"/>
          </ac:spMkLst>
        </pc:spChg>
        <pc:spChg chg="mod">
          <ac:chgData name="재훈 최" userId="1a51839052682d11" providerId="LiveId" clId="{150C5C0F-AA28-4F04-AF11-74FF06D34AE7}" dt="2025-03-14T12:52:47.531" v="779" actId="20577"/>
          <ac:spMkLst>
            <pc:docMk/>
            <pc:sldMk cId="2704459005" sldId="399"/>
            <ac:spMk id="3" creationId="{331CA93A-E008-1994-78B2-67B9ED7E8432}"/>
          </ac:spMkLst>
        </pc:spChg>
        <pc:picChg chg="add mod">
          <ac:chgData name="재훈 최" userId="1a51839052682d11" providerId="LiveId" clId="{150C5C0F-AA28-4F04-AF11-74FF06D34AE7}" dt="2025-03-14T12:53:51.507" v="781" actId="1076"/>
          <ac:picMkLst>
            <pc:docMk/>
            <pc:sldMk cId="2704459005" sldId="399"/>
            <ac:picMk id="5" creationId="{A90A151B-2A21-EA1A-023D-74CEF9597242}"/>
          </ac:picMkLst>
        </pc:picChg>
      </pc:sldChg>
      <pc:sldChg chg="addSp delSp modSp add mod">
        <pc:chgData name="재훈 최" userId="1a51839052682d11" providerId="LiveId" clId="{150C5C0F-AA28-4F04-AF11-74FF06D34AE7}" dt="2025-03-14T13:06:45.982" v="984" actId="1076"/>
        <pc:sldMkLst>
          <pc:docMk/>
          <pc:sldMk cId="1972569045" sldId="400"/>
        </pc:sldMkLst>
        <pc:spChg chg="mod">
          <ac:chgData name="재훈 최" userId="1a51839052682d11" providerId="LiveId" clId="{150C5C0F-AA28-4F04-AF11-74FF06D34AE7}" dt="2025-03-14T12:55:05.182" v="801" actId="11"/>
          <ac:spMkLst>
            <pc:docMk/>
            <pc:sldMk cId="1972569045" sldId="400"/>
            <ac:spMk id="2" creationId="{868CDAFA-84CD-4B2B-384C-65A19A0EE108}"/>
          </ac:spMkLst>
        </pc:spChg>
        <pc:spChg chg="mod">
          <ac:chgData name="재훈 최" userId="1a51839052682d11" providerId="LiveId" clId="{150C5C0F-AA28-4F04-AF11-74FF06D34AE7}" dt="2025-03-14T12:55:57.924" v="980" actId="20577"/>
          <ac:spMkLst>
            <pc:docMk/>
            <pc:sldMk cId="1972569045" sldId="400"/>
            <ac:spMk id="3" creationId="{331CA93A-E008-1994-78B2-67B9ED7E8432}"/>
          </ac:spMkLst>
        </pc:spChg>
        <pc:picChg chg="add mod">
          <ac:chgData name="재훈 최" userId="1a51839052682d11" providerId="LiveId" clId="{150C5C0F-AA28-4F04-AF11-74FF06D34AE7}" dt="2025-03-14T13:06:45.982" v="984" actId="1076"/>
          <ac:picMkLst>
            <pc:docMk/>
            <pc:sldMk cId="1972569045" sldId="400"/>
            <ac:picMk id="7" creationId="{D26A53E6-CB33-B0A3-A48C-91400CA69CDF}"/>
          </ac:picMkLst>
        </pc:picChg>
      </pc:sldChg>
      <pc:sldChg chg="addSp delSp modSp add mod ord">
        <pc:chgData name="재훈 최" userId="1a51839052682d11" providerId="LiveId" clId="{150C5C0F-AA28-4F04-AF11-74FF06D34AE7}" dt="2025-03-17T00:29:42.497" v="1488" actId="1035"/>
        <pc:sldMkLst>
          <pc:docMk/>
          <pc:sldMk cId="2961523342" sldId="401"/>
        </pc:sldMkLst>
        <pc:spChg chg="mod">
          <ac:chgData name="재훈 최" userId="1a51839052682d11" providerId="LiveId" clId="{150C5C0F-AA28-4F04-AF11-74FF06D34AE7}" dt="2025-03-17T00:25:46.074" v="1296" actId="255"/>
          <ac:spMkLst>
            <pc:docMk/>
            <pc:sldMk cId="2961523342" sldId="401"/>
            <ac:spMk id="2" creationId="{4F31B497-D0C1-E76D-2BE0-807BA8232155}"/>
          </ac:spMkLst>
        </pc:spChg>
        <pc:spChg chg="add mod">
          <ac:chgData name="재훈 최" userId="1a51839052682d11" providerId="LiveId" clId="{150C5C0F-AA28-4F04-AF11-74FF06D34AE7}" dt="2025-03-17T00:29:42.497" v="1488" actId="1035"/>
          <ac:spMkLst>
            <pc:docMk/>
            <pc:sldMk cId="2961523342" sldId="401"/>
            <ac:spMk id="3" creationId="{DB6C9688-BA20-C99C-B714-C8B9E74AD902}"/>
          </ac:spMkLst>
        </pc:spChg>
        <pc:spChg chg="add mod">
          <ac:chgData name="재훈 최" userId="1a51839052682d11" providerId="LiveId" clId="{150C5C0F-AA28-4F04-AF11-74FF06D34AE7}" dt="2025-03-17T00:29:38.517" v="1478" actId="1036"/>
          <ac:spMkLst>
            <pc:docMk/>
            <pc:sldMk cId="2961523342" sldId="401"/>
            <ac:spMk id="4" creationId="{00D63BBA-E70A-1C34-85E9-54BC8D3D1B84}"/>
          </ac:spMkLst>
        </pc:spChg>
        <pc:spChg chg="mod">
          <ac:chgData name="재훈 최" userId="1a51839052682d11" providerId="LiveId" clId="{150C5C0F-AA28-4F04-AF11-74FF06D34AE7}" dt="2025-03-17T00:21:27.732" v="1014" actId="20577"/>
          <ac:spMkLst>
            <pc:docMk/>
            <pc:sldMk cId="2961523342" sldId="401"/>
            <ac:spMk id="6" creationId="{CB0ADB6B-C6A5-DF38-1C48-57F34CDAD30F}"/>
          </ac:spMkLst>
        </pc:spChg>
      </pc:sldChg>
      <pc:sldChg chg="addSp delSp modSp add del mod">
        <pc:chgData name="재훈 최" userId="1a51839052682d11" providerId="LiveId" clId="{150C5C0F-AA28-4F04-AF11-74FF06D34AE7}" dt="2025-03-17T00:52:58.692" v="2227" actId="47"/>
        <pc:sldMkLst>
          <pc:docMk/>
          <pc:sldMk cId="3755894545" sldId="402"/>
        </pc:sldMkLst>
      </pc:sldChg>
      <pc:sldChg chg="addSp delSp modSp add mod">
        <pc:chgData name="재훈 최" userId="1a51839052682d11" providerId="LiveId" clId="{150C5C0F-AA28-4F04-AF11-74FF06D34AE7}" dt="2025-03-17T00:42:14.316" v="2211" actId="20577"/>
        <pc:sldMkLst>
          <pc:docMk/>
          <pc:sldMk cId="3996016272" sldId="403"/>
        </pc:sldMkLst>
        <pc:spChg chg="mod">
          <ac:chgData name="재훈 최" userId="1a51839052682d11" providerId="LiveId" clId="{150C5C0F-AA28-4F04-AF11-74FF06D34AE7}" dt="2025-03-17T00:32:20.402" v="1653"/>
          <ac:spMkLst>
            <pc:docMk/>
            <pc:sldMk cId="3996016272" sldId="403"/>
            <ac:spMk id="6" creationId="{CB0ADB6B-C6A5-DF38-1C48-57F34CDAD30F}"/>
          </ac:spMkLst>
        </pc:spChg>
        <pc:spChg chg="add mod">
          <ac:chgData name="재훈 최" userId="1a51839052682d11" providerId="LiveId" clId="{150C5C0F-AA28-4F04-AF11-74FF06D34AE7}" dt="2025-03-17T00:33:09.983" v="1722" actId="1076"/>
          <ac:spMkLst>
            <pc:docMk/>
            <pc:sldMk cId="3996016272" sldId="403"/>
            <ac:spMk id="9" creationId="{D20AE0D0-9D75-1CF6-FA04-6D003E40E8BE}"/>
          </ac:spMkLst>
        </pc:spChg>
        <pc:graphicFrameChg chg="add mod modGraphic">
          <ac:chgData name="재훈 최" userId="1a51839052682d11" providerId="LiveId" clId="{150C5C0F-AA28-4F04-AF11-74FF06D34AE7}" dt="2025-03-17T00:42:14.316" v="2211" actId="20577"/>
          <ac:graphicFrameMkLst>
            <pc:docMk/>
            <pc:sldMk cId="3996016272" sldId="403"/>
            <ac:graphicFrameMk id="10" creationId="{51503459-9947-2C6B-E418-A391967574A5}"/>
          </ac:graphicFrameMkLst>
        </pc:graphicFrameChg>
      </pc:sldChg>
      <pc:sldChg chg="addSp delSp modSp add del mod">
        <pc:chgData name="재훈 최" userId="1a51839052682d11" providerId="LiveId" clId="{150C5C0F-AA28-4F04-AF11-74FF06D34AE7}" dt="2025-03-17T02:29:26.267" v="2248" actId="47"/>
        <pc:sldMkLst>
          <pc:docMk/>
          <pc:sldMk cId="2072885936" sldId="404"/>
        </pc:sldMkLst>
      </pc:sldChg>
      <pc:sldChg chg="addSp delSp modSp add mod">
        <pc:chgData name="재훈 최" userId="1a51839052682d11" providerId="LiveId" clId="{150C5C0F-AA28-4F04-AF11-74FF06D34AE7}" dt="2025-03-17T03:52:25.784" v="2315" actId="22"/>
        <pc:sldMkLst>
          <pc:docMk/>
          <pc:sldMk cId="3155609308" sldId="405"/>
        </pc:sldMkLst>
        <pc:picChg chg="add mod">
          <ac:chgData name="재훈 최" userId="1a51839052682d11" providerId="LiveId" clId="{150C5C0F-AA28-4F04-AF11-74FF06D34AE7}" dt="2025-03-17T02:29:30.778" v="2250" actId="1076"/>
          <ac:picMkLst>
            <pc:docMk/>
            <pc:sldMk cId="3155609308" sldId="405"/>
            <ac:picMk id="3" creationId="{5D1895E5-F93B-414B-013F-FA85C344E032}"/>
          </ac:picMkLst>
        </pc:picChg>
      </pc:sldChg>
      <pc:sldChg chg="delSp modSp add mod">
        <pc:chgData name="재훈 최" userId="1a51839052682d11" providerId="LiveId" clId="{150C5C0F-AA28-4F04-AF11-74FF06D34AE7}" dt="2025-03-17T04:08:27.200" v="2363" actId="20577"/>
        <pc:sldMkLst>
          <pc:docMk/>
          <pc:sldMk cId="3023445720" sldId="406"/>
        </pc:sldMkLst>
      </pc:sldChg>
      <pc:sldChg chg="addSp delSp modSp add mod">
        <pc:chgData name="재훈 최" userId="1a51839052682d11" providerId="LiveId" clId="{150C5C0F-AA28-4F04-AF11-74FF06D34AE7}" dt="2025-03-17T03:52:19.022" v="2313" actId="1076"/>
        <pc:sldMkLst>
          <pc:docMk/>
          <pc:sldMk cId="2137210570" sldId="407"/>
        </pc:sldMkLst>
        <pc:spChg chg="add mod">
          <ac:chgData name="재훈 최" userId="1a51839052682d11" providerId="LiveId" clId="{150C5C0F-AA28-4F04-AF11-74FF06D34AE7}" dt="2025-03-17T02:30:54.703" v="2306"/>
          <ac:spMkLst>
            <pc:docMk/>
            <pc:sldMk cId="2137210570" sldId="407"/>
            <ac:spMk id="2" creationId="{E8713880-CF1D-BB01-A0B6-DD6BD741C1DA}"/>
          </ac:spMkLst>
        </pc:spChg>
        <pc:picChg chg="add mod">
          <ac:chgData name="재훈 최" userId="1a51839052682d11" providerId="LiveId" clId="{150C5C0F-AA28-4F04-AF11-74FF06D34AE7}" dt="2025-03-17T03:52:19.022" v="2313" actId="1076"/>
          <ac:picMkLst>
            <pc:docMk/>
            <pc:sldMk cId="2137210570" sldId="407"/>
            <ac:picMk id="7" creationId="{EC3A36DE-47A2-5460-A8BB-83F07B621120}"/>
          </ac:picMkLst>
        </pc:picChg>
      </pc:sldChg>
      <pc:sldChg chg="addSp delSp modSp add mod">
        <pc:chgData name="재훈 최" userId="1a51839052682d11" providerId="LiveId" clId="{150C5C0F-AA28-4F04-AF11-74FF06D34AE7}" dt="2025-03-17T03:53:20.729" v="2354" actId="14100"/>
        <pc:sldMkLst>
          <pc:docMk/>
          <pc:sldMk cId="2723823651" sldId="408"/>
        </pc:sldMkLst>
        <pc:spChg chg="mod">
          <ac:chgData name="재훈 최" userId="1a51839052682d11" providerId="LiveId" clId="{150C5C0F-AA28-4F04-AF11-74FF06D34AE7}" dt="2025-03-17T03:52:38.223" v="2348" actId="20577"/>
          <ac:spMkLst>
            <pc:docMk/>
            <pc:sldMk cId="2723823651" sldId="408"/>
            <ac:spMk id="2" creationId="{E8713880-CF1D-BB01-A0B6-DD6BD741C1DA}"/>
          </ac:spMkLst>
        </pc:spChg>
        <pc:picChg chg="add mod">
          <ac:chgData name="재훈 최" userId="1a51839052682d11" providerId="LiveId" clId="{150C5C0F-AA28-4F04-AF11-74FF06D34AE7}" dt="2025-03-17T03:53:20.729" v="2354" actId="14100"/>
          <ac:picMkLst>
            <pc:docMk/>
            <pc:sldMk cId="2723823651" sldId="408"/>
            <ac:picMk id="4" creationId="{D6CBFCF2-5655-366F-DF2D-8B0DA449FDC3}"/>
          </ac:picMkLst>
        </pc:picChg>
      </pc:sldChg>
      <pc:sldChg chg="add">
        <pc:chgData name="재훈 최" userId="1a51839052682d11" providerId="LiveId" clId="{150C5C0F-AA28-4F04-AF11-74FF06D34AE7}" dt="2025-03-17T04:07:27.678" v="2355"/>
        <pc:sldMkLst>
          <pc:docMk/>
          <pc:sldMk cId="3706300496" sldId="409"/>
        </pc:sldMkLst>
      </pc:sldChg>
    </pc:docChg>
  </pc:docChgLst>
  <pc:docChgLst>
    <pc:chgData name="재훈 최" userId="1a51839052682d11" providerId="Windows Live" clId="Web-{07D118CE-7174-1687-CECD-FBB10C89A2B6}"/>
    <pc:docChg chg="addSld delSld modSection">
      <pc:chgData name="재훈 최" userId="1a51839052682d11" providerId="Windows Live" clId="Web-{07D118CE-7174-1687-CECD-FBB10C89A2B6}" dt="2025-03-24T15:22:41.687" v="8"/>
      <pc:docMkLst>
        <pc:docMk/>
      </pc:docMkLst>
      <pc:sldChg chg="del">
        <pc:chgData name="재훈 최" userId="1a51839052682d11" providerId="Windows Live" clId="Web-{07D118CE-7174-1687-CECD-FBB10C89A2B6}" dt="2025-03-24T15:22:24.812" v="6"/>
        <pc:sldMkLst>
          <pc:docMk/>
          <pc:sldMk cId="4148792895" sldId="367"/>
        </pc:sldMkLst>
      </pc:sldChg>
      <pc:sldChg chg="del">
        <pc:chgData name="재훈 최" userId="1a51839052682d11" providerId="Windows Live" clId="Web-{07D118CE-7174-1687-CECD-FBB10C89A2B6}" dt="2025-03-24T15:21:53.889" v="0"/>
        <pc:sldMkLst>
          <pc:docMk/>
          <pc:sldMk cId="2498218809" sldId="374"/>
        </pc:sldMkLst>
      </pc:sldChg>
      <pc:sldChg chg="del">
        <pc:chgData name="재훈 최" userId="1a51839052682d11" providerId="Windows Live" clId="Web-{07D118CE-7174-1687-CECD-FBB10C89A2B6}" dt="2025-03-24T15:21:55.998" v="1"/>
        <pc:sldMkLst>
          <pc:docMk/>
          <pc:sldMk cId="2410431489" sldId="375"/>
        </pc:sldMkLst>
      </pc:sldChg>
      <pc:sldChg chg="del">
        <pc:chgData name="재훈 최" userId="1a51839052682d11" providerId="Windows Live" clId="Web-{07D118CE-7174-1687-CECD-FBB10C89A2B6}" dt="2025-03-24T15:21:59.592" v="2"/>
        <pc:sldMkLst>
          <pc:docMk/>
          <pc:sldMk cId="3152469006" sldId="376"/>
        </pc:sldMkLst>
      </pc:sldChg>
      <pc:sldChg chg="del">
        <pc:chgData name="재훈 최" userId="1a51839052682d11" providerId="Windows Live" clId="Web-{07D118CE-7174-1687-CECD-FBB10C89A2B6}" dt="2025-03-24T15:22:00.811" v="3"/>
        <pc:sldMkLst>
          <pc:docMk/>
          <pc:sldMk cId="2690200086" sldId="377"/>
        </pc:sldMkLst>
      </pc:sldChg>
      <pc:sldChg chg="del">
        <pc:chgData name="재훈 최" userId="1a51839052682d11" providerId="Windows Live" clId="Web-{07D118CE-7174-1687-CECD-FBB10C89A2B6}" dt="2025-03-24T15:22:03.701" v="4"/>
        <pc:sldMkLst>
          <pc:docMk/>
          <pc:sldMk cId="3056905928" sldId="379"/>
        </pc:sldMkLst>
      </pc:sldChg>
      <pc:sldChg chg="del">
        <pc:chgData name="재훈 최" userId="1a51839052682d11" providerId="Windows Live" clId="Web-{07D118CE-7174-1687-CECD-FBB10C89A2B6}" dt="2025-03-24T15:22:20.358" v="5"/>
        <pc:sldMkLst>
          <pc:docMk/>
          <pc:sldMk cId="381373954" sldId="380"/>
        </pc:sldMkLst>
      </pc:sldChg>
      <pc:sldChg chg="new del">
        <pc:chgData name="재훈 최" userId="1a51839052682d11" providerId="Windows Live" clId="Web-{07D118CE-7174-1687-CECD-FBB10C89A2B6}" dt="2025-03-24T15:22:41.687" v="8"/>
        <pc:sldMkLst>
          <pc:docMk/>
          <pc:sldMk cId="1598248978" sldId="415"/>
        </pc:sldMkLst>
      </pc:sldChg>
    </pc:docChg>
  </pc:docChgLst>
  <pc:docChgLst>
    <pc:chgData name="재훈 최" userId="1a51839052682d11" providerId="Windows Live" clId="Web-{48AE47EB-AF32-EED0-5ED3-642DBB2D7D2B}"/>
    <pc:docChg chg="addSld delSld modSld delSection modSection">
      <pc:chgData name="재훈 최" userId="1a51839052682d11" providerId="Windows Live" clId="Web-{48AE47EB-AF32-EED0-5ED3-642DBB2D7D2B}" dt="2025-03-31T15:55:34.432" v="346" actId="20577"/>
      <pc:docMkLst>
        <pc:docMk/>
      </pc:docMkLst>
      <pc:sldChg chg="del">
        <pc:chgData name="재훈 최" userId="1a51839052682d11" providerId="Windows Live" clId="Web-{48AE47EB-AF32-EED0-5ED3-642DBB2D7D2B}" dt="2025-03-31T15:50:09.911" v="331"/>
        <pc:sldMkLst>
          <pc:docMk/>
          <pc:sldMk cId="3232492390" sldId="301"/>
        </pc:sldMkLst>
      </pc:sldChg>
      <pc:sldChg chg="modSp">
        <pc:chgData name="재훈 최" userId="1a51839052682d11" providerId="Windows Live" clId="Web-{48AE47EB-AF32-EED0-5ED3-642DBB2D7D2B}" dt="2025-03-31T15:54:55.666" v="343" actId="20577"/>
        <pc:sldMkLst>
          <pc:docMk/>
          <pc:sldMk cId="3009901155" sldId="318"/>
        </pc:sldMkLst>
        <pc:spChg chg="mod">
          <ac:chgData name="재훈 최" userId="1a51839052682d11" providerId="Windows Live" clId="Web-{48AE47EB-AF32-EED0-5ED3-642DBB2D7D2B}" dt="2025-03-31T15:54:55.666" v="343" actId="20577"/>
          <ac:spMkLst>
            <pc:docMk/>
            <pc:sldMk cId="3009901155" sldId="318"/>
            <ac:spMk id="2" creationId="{05EEBD03-8241-F6FE-F047-BEE509453FBD}"/>
          </ac:spMkLst>
        </pc:spChg>
      </pc:sldChg>
      <pc:sldChg chg="del">
        <pc:chgData name="재훈 최" userId="1a51839052682d11" providerId="Windows Live" clId="Web-{48AE47EB-AF32-EED0-5ED3-642DBB2D7D2B}" dt="2025-03-31T15:50:09.911" v="330"/>
        <pc:sldMkLst>
          <pc:docMk/>
          <pc:sldMk cId="1708317138" sldId="330"/>
        </pc:sldMkLst>
      </pc:sldChg>
      <pc:sldChg chg="del">
        <pc:chgData name="재훈 최" userId="1a51839052682d11" providerId="Windows Live" clId="Web-{48AE47EB-AF32-EED0-5ED3-642DBB2D7D2B}" dt="2025-03-31T15:50:09.911" v="329"/>
        <pc:sldMkLst>
          <pc:docMk/>
          <pc:sldMk cId="2262289459" sldId="331"/>
        </pc:sldMkLst>
      </pc:sldChg>
      <pc:sldChg chg="del">
        <pc:chgData name="재훈 최" userId="1a51839052682d11" providerId="Windows Live" clId="Web-{48AE47EB-AF32-EED0-5ED3-642DBB2D7D2B}" dt="2025-03-31T15:50:09.911" v="328"/>
        <pc:sldMkLst>
          <pc:docMk/>
          <pc:sldMk cId="29028676" sldId="332"/>
        </pc:sldMkLst>
      </pc:sldChg>
      <pc:sldChg chg="addSp delSp modSp">
        <pc:chgData name="재훈 최" userId="1a51839052682d11" providerId="Windows Live" clId="Web-{48AE47EB-AF32-EED0-5ED3-642DBB2D7D2B}" dt="2025-03-31T15:06:34.738" v="281" actId="1076"/>
        <pc:sldMkLst>
          <pc:docMk/>
          <pc:sldMk cId="387705555" sldId="413"/>
        </pc:sldMkLst>
        <pc:spChg chg="del">
          <ac:chgData name="재훈 최" userId="1a51839052682d11" providerId="Windows Live" clId="Web-{48AE47EB-AF32-EED0-5ED3-642DBB2D7D2B}" dt="2025-03-31T15:06:25.160" v="276"/>
          <ac:spMkLst>
            <pc:docMk/>
            <pc:sldMk cId="387705555" sldId="413"/>
            <ac:spMk id="2" creationId="{3E6C2DCE-933D-24F4-6679-65192387EEAF}"/>
          </ac:spMkLst>
        </pc:spChg>
        <pc:picChg chg="add mod">
          <ac:chgData name="재훈 최" userId="1a51839052682d11" providerId="Windows Live" clId="Web-{48AE47EB-AF32-EED0-5ED3-642DBB2D7D2B}" dt="2025-03-31T15:06:34.738" v="281" actId="1076"/>
          <ac:picMkLst>
            <pc:docMk/>
            <pc:sldMk cId="387705555" sldId="413"/>
            <ac:picMk id="3" creationId="{381B22DA-E9E1-D116-44E6-BCC1DBFCCD27}"/>
          </ac:picMkLst>
        </pc:picChg>
        <pc:picChg chg="del">
          <ac:chgData name="재훈 최" userId="1a51839052682d11" providerId="Windows Live" clId="Web-{48AE47EB-AF32-EED0-5ED3-642DBB2D7D2B}" dt="2025-03-31T15:06:29.363" v="278"/>
          <ac:picMkLst>
            <pc:docMk/>
            <pc:sldMk cId="387705555" sldId="413"/>
            <ac:picMk id="12" creationId="{1580E20B-BCD8-DD5B-477D-4EDF21E90C6A}"/>
          </ac:picMkLst>
        </pc:picChg>
        <pc:cxnChg chg="del">
          <ac:chgData name="재훈 최" userId="1a51839052682d11" providerId="Windows Live" clId="Web-{48AE47EB-AF32-EED0-5ED3-642DBB2D7D2B}" dt="2025-03-31T15:06:28.082" v="277"/>
          <ac:cxnSpMkLst>
            <pc:docMk/>
            <pc:sldMk cId="387705555" sldId="413"/>
            <ac:cxnSpMk id="9" creationId="{B265560B-609F-11CB-ED40-B6790FCCDF18}"/>
          </ac:cxnSpMkLst>
        </pc:cxnChg>
      </pc:sldChg>
      <pc:sldChg chg="delSp modSp add replId">
        <pc:chgData name="재훈 최" userId="1a51839052682d11" providerId="Windows Live" clId="Web-{48AE47EB-AF32-EED0-5ED3-642DBB2D7D2B}" dt="2025-03-31T14:39:33.849" v="255"/>
        <pc:sldMkLst>
          <pc:docMk/>
          <pc:sldMk cId="3147212149" sldId="415"/>
        </pc:sldMkLst>
        <pc:spChg chg="del">
          <ac:chgData name="재훈 최" userId="1a51839052682d11" providerId="Windows Live" clId="Web-{48AE47EB-AF32-EED0-5ED3-642DBB2D7D2B}" dt="2025-03-31T14:36:09.531" v="25"/>
          <ac:spMkLst>
            <pc:docMk/>
            <pc:sldMk cId="3147212149" sldId="415"/>
            <ac:spMk id="2" creationId="{2AA6621F-E175-8BAA-0314-C14E3D7750D9}"/>
          </ac:spMkLst>
        </pc:spChg>
        <pc:graphicFrameChg chg="mod modGraphic">
          <ac:chgData name="재훈 최" userId="1a51839052682d11" providerId="Windows Live" clId="Web-{48AE47EB-AF32-EED0-5ED3-642DBB2D7D2B}" dt="2025-03-31T14:39:33.849" v="255"/>
          <ac:graphicFrameMkLst>
            <pc:docMk/>
            <pc:sldMk cId="3147212149" sldId="415"/>
            <ac:graphicFrameMk id="10" creationId="{522FF7EB-278B-335D-D6BE-B0D268B55DB1}"/>
          </ac:graphicFrameMkLst>
        </pc:graphicFrameChg>
      </pc:sldChg>
      <pc:sldChg chg="addSp delSp modSp add replId">
        <pc:chgData name="재훈 최" userId="1a51839052682d11" providerId="Windows Live" clId="Web-{48AE47EB-AF32-EED0-5ED3-642DBB2D7D2B}" dt="2025-03-31T15:04:59.377" v="264" actId="1076"/>
        <pc:sldMkLst>
          <pc:docMk/>
          <pc:sldMk cId="1836077289" sldId="416"/>
        </pc:sldMkLst>
        <pc:spChg chg="del">
          <ac:chgData name="재훈 최" userId="1a51839052682d11" providerId="Windows Live" clId="Web-{48AE47EB-AF32-EED0-5ED3-642DBB2D7D2B}" dt="2025-03-31T15:04:49.127" v="257"/>
          <ac:spMkLst>
            <pc:docMk/>
            <pc:sldMk cId="1836077289" sldId="416"/>
            <ac:spMk id="2" creationId="{C0C898A8-B158-1D32-6FBF-9081F873BDC5}"/>
          </ac:spMkLst>
        </pc:spChg>
        <pc:picChg chg="add mod">
          <ac:chgData name="재훈 최" userId="1a51839052682d11" providerId="Windows Live" clId="Web-{48AE47EB-AF32-EED0-5ED3-642DBB2D7D2B}" dt="2025-03-31T15:04:59.377" v="264" actId="1076"/>
          <ac:picMkLst>
            <pc:docMk/>
            <pc:sldMk cId="1836077289" sldId="416"/>
            <ac:picMk id="3" creationId="{0DFA994E-30AC-3196-3544-AC426E7EE6E3}"/>
          </ac:picMkLst>
        </pc:picChg>
        <pc:picChg chg="del">
          <ac:chgData name="재훈 최" userId="1a51839052682d11" providerId="Windows Live" clId="Web-{48AE47EB-AF32-EED0-5ED3-642DBB2D7D2B}" dt="2025-03-31T15:04:50.268" v="258"/>
          <ac:picMkLst>
            <pc:docMk/>
            <pc:sldMk cId="1836077289" sldId="416"/>
            <ac:picMk id="5" creationId="{83EAEAE0-6F4C-700B-C4CE-C52C8B964340}"/>
          </ac:picMkLst>
        </pc:picChg>
        <pc:picChg chg="del">
          <ac:chgData name="재훈 최" userId="1a51839052682d11" providerId="Windows Live" clId="Web-{48AE47EB-AF32-EED0-5ED3-642DBB2D7D2B}" dt="2025-03-31T15:04:50.924" v="259"/>
          <ac:picMkLst>
            <pc:docMk/>
            <pc:sldMk cId="1836077289" sldId="416"/>
            <ac:picMk id="10" creationId="{3E0B372A-91AB-7BCE-6246-FB704FB6854C}"/>
          </ac:picMkLst>
        </pc:picChg>
        <pc:cxnChg chg="del">
          <ac:chgData name="재훈 최" userId="1a51839052682d11" providerId="Windows Live" clId="Web-{48AE47EB-AF32-EED0-5ED3-642DBB2D7D2B}" dt="2025-03-31T15:04:51.486" v="260"/>
          <ac:cxnSpMkLst>
            <pc:docMk/>
            <pc:sldMk cId="1836077289" sldId="416"/>
            <ac:cxnSpMk id="8" creationId="{F27C979A-AA95-90C2-F433-1980C750BE30}"/>
          </ac:cxnSpMkLst>
        </pc:cxnChg>
      </pc:sldChg>
      <pc:sldChg chg="addSp delSp modSp add replId">
        <pc:chgData name="재훈 최" userId="1a51839052682d11" providerId="Windows Live" clId="Web-{48AE47EB-AF32-EED0-5ED3-642DBB2D7D2B}" dt="2025-03-31T15:05:56.034" v="275" actId="1076"/>
        <pc:sldMkLst>
          <pc:docMk/>
          <pc:sldMk cId="963703826" sldId="417"/>
        </pc:sldMkLst>
        <pc:picChg chg="add mod">
          <ac:chgData name="재훈 최" userId="1a51839052682d11" providerId="Windows Live" clId="Web-{48AE47EB-AF32-EED0-5ED3-642DBB2D7D2B}" dt="2025-03-31T15:05:56.034" v="275" actId="1076"/>
          <ac:picMkLst>
            <pc:docMk/>
            <pc:sldMk cId="963703826" sldId="417"/>
            <ac:picMk id="2" creationId="{3E6A1B5D-21B6-3E71-D826-8B59E4EB4BE2}"/>
          </ac:picMkLst>
        </pc:picChg>
        <pc:picChg chg="del">
          <ac:chgData name="재훈 최" userId="1a51839052682d11" providerId="Windows Live" clId="Web-{48AE47EB-AF32-EED0-5ED3-642DBB2D7D2B}" dt="2025-03-31T15:05:08.659" v="266"/>
          <ac:picMkLst>
            <pc:docMk/>
            <pc:sldMk cId="963703826" sldId="417"/>
            <ac:picMk id="3" creationId="{C8EA1DF0-7EF3-1BE2-E455-732F853D0C27}"/>
          </ac:picMkLst>
        </pc:picChg>
      </pc:sldChg>
      <pc:sldChg chg="addSp delSp add del replId">
        <pc:chgData name="재훈 최" userId="1a51839052682d11" providerId="Windows Live" clId="Web-{48AE47EB-AF32-EED0-5ED3-642DBB2D7D2B}" dt="2025-03-31T15:11:57.181" v="282"/>
        <pc:sldMkLst>
          <pc:docMk/>
          <pc:sldMk cId="1005451291" sldId="418"/>
        </pc:sldMkLst>
        <pc:picChg chg="add del">
          <ac:chgData name="재훈 최" userId="1a51839052682d11" providerId="Windows Live" clId="Web-{48AE47EB-AF32-EED0-5ED3-642DBB2D7D2B}" dt="2025-03-31T15:05:39.815" v="271"/>
          <ac:picMkLst>
            <pc:docMk/>
            <pc:sldMk cId="1005451291" sldId="418"/>
            <ac:picMk id="3" creationId="{4576F4D8-EB96-B6AC-DB26-99C7AB2D91E9}"/>
          </ac:picMkLst>
        </pc:picChg>
      </pc:sldChg>
      <pc:sldChg chg="addSp delSp modSp add replId">
        <pc:chgData name="재훈 최" userId="1a51839052682d11" providerId="Windows Live" clId="Web-{48AE47EB-AF32-EED0-5ED3-642DBB2D7D2B}" dt="2025-03-31T15:41:15.184" v="327" actId="1076"/>
        <pc:sldMkLst>
          <pc:docMk/>
          <pc:sldMk cId="1822857315" sldId="418"/>
        </pc:sldMkLst>
        <pc:spChg chg="mod">
          <ac:chgData name="재훈 최" userId="1a51839052682d11" providerId="Windows Live" clId="Web-{48AE47EB-AF32-EED0-5ED3-642DBB2D7D2B}" dt="2025-03-31T15:33:46.598" v="316" actId="20577"/>
          <ac:spMkLst>
            <pc:docMk/>
            <pc:sldMk cId="1822857315" sldId="418"/>
            <ac:spMk id="2" creationId="{599C36CD-BC85-513D-0DFE-DD26AE536678}"/>
          </ac:spMkLst>
        </pc:spChg>
        <pc:spChg chg="mod">
          <ac:chgData name="재훈 최" userId="1a51839052682d11" providerId="Windows Live" clId="Web-{48AE47EB-AF32-EED0-5ED3-642DBB2D7D2B}" dt="2025-03-31T15:33:04.894" v="291" actId="20577"/>
          <ac:spMkLst>
            <pc:docMk/>
            <pc:sldMk cId="1822857315" sldId="418"/>
            <ac:spMk id="6" creationId="{894DF255-2BFE-98CD-06B6-7141198437FB}"/>
          </ac:spMkLst>
        </pc:spChg>
        <pc:picChg chg="add del mod">
          <ac:chgData name="재훈 최" userId="1a51839052682d11" providerId="Windows Live" clId="Web-{48AE47EB-AF32-EED0-5ED3-642DBB2D7D2B}" dt="2025-03-31T15:41:09.387" v="323"/>
          <ac:picMkLst>
            <pc:docMk/>
            <pc:sldMk cId="1822857315" sldId="418"/>
            <ac:picMk id="3" creationId="{B4CCDA82-09AE-6EFC-B870-911EA4C04624}"/>
          </ac:picMkLst>
        </pc:picChg>
        <pc:picChg chg="add mod">
          <ac:chgData name="재훈 최" userId="1a51839052682d11" providerId="Windows Live" clId="Web-{48AE47EB-AF32-EED0-5ED3-642DBB2D7D2B}" dt="2025-03-31T15:41:15.184" v="327" actId="1076"/>
          <ac:picMkLst>
            <pc:docMk/>
            <pc:sldMk cId="1822857315" sldId="418"/>
            <ac:picMk id="4" creationId="{496F473E-5A6F-DC90-B255-9005171F988C}"/>
          </ac:picMkLst>
        </pc:picChg>
        <pc:picChg chg="del">
          <ac:chgData name="재훈 최" userId="1a51839052682d11" providerId="Windows Live" clId="Web-{48AE47EB-AF32-EED0-5ED3-642DBB2D7D2B}" dt="2025-03-31T15:33:50.082" v="317"/>
          <ac:picMkLst>
            <pc:docMk/>
            <pc:sldMk cId="1822857315" sldId="418"/>
            <ac:picMk id="5" creationId="{86F6878C-3E3F-0B6A-4526-9066E6F2811A}"/>
          </ac:picMkLst>
        </pc:picChg>
        <pc:picChg chg="del">
          <ac:chgData name="재훈 최" userId="1a51839052682d11" providerId="Windows Live" clId="Web-{48AE47EB-AF32-EED0-5ED3-642DBB2D7D2B}" dt="2025-03-31T15:33:50.629" v="318"/>
          <ac:picMkLst>
            <pc:docMk/>
            <pc:sldMk cId="1822857315" sldId="418"/>
            <ac:picMk id="8" creationId="{FBFE0ECD-0CB0-B8F8-BDDE-2B8EEE46DD66}"/>
          </ac:picMkLst>
        </pc:picChg>
      </pc:sldChg>
      <pc:sldChg chg="add del replId">
        <pc:chgData name="재훈 최" userId="1a51839052682d11" providerId="Windows Live" clId="Web-{48AE47EB-AF32-EED0-5ED3-642DBB2D7D2B}" dt="2025-03-31T15:05:34.581" v="270"/>
        <pc:sldMkLst>
          <pc:docMk/>
          <pc:sldMk cId="1570002295" sldId="419"/>
        </pc:sldMkLst>
      </pc:sldChg>
      <pc:sldChg chg="modSp add replId">
        <pc:chgData name="재훈 최" userId="1a51839052682d11" providerId="Windows Live" clId="Web-{48AE47EB-AF32-EED0-5ED3-642DBB2D7D2B}" dt="2025-03-31T15:55:34.432" v="346" actId="20577"/>
        <pc:sldMkLst>
          <pc:docMk/>
          <pc:sldMk cId="1766766943" sldId="419"/>
        </pc:sldMkLst>
        <pc:spChg chg="mod">
          <ac:chgData name="재훈 최" userId="1a51839052682d11" providerId="Windows Live" clId="Web-{48AE47EB-AF32-EED0-5ED3-642DBB2D7D2B}" dt="2025-03-31T15:55:34.432" v="346" actId="20577"/>
          <ac:spMkLst>
            <pc:docMk/>
            <pc:sldMk cId="1766766943" sldId="419"/>
            <ac:spMk id="2" creationId="{C62D4D52-4798-23D5-3552-9562883E2AF3}"/>
          </ac:spMkLst>
        </pc:spChg>
      </pc:sldChg>
    </pc:docChg>
  </pc:docChgLst>
  <pc:docChgLst>
    <pc:chgData name="재훈 최" userId="1a51839052682d11" providerId="LiveId" clId="{4A978DF6-E245-48F1-B872-A0ED73E3F677}"/>
    <pc:docChg chg="undo custSel addSld delSld modSld addSection modSection">
      <pc:chgData name="재훈 최" userId="1a51839052682d11" providerId="LiveId" clId="{4A978DF6-E245-48F1-B872-A0ED73E3F677}" dt="2025-03-31T17:03:20.983" v="1298" actId="1076"/>
      <pc:docMkLst>
        <pc:docMk/>
      </pc:docMkLst>
      <pc:sldChg chg="modSp mod">
        <pc:chgData name="재훈 최" userId="1a51839052682d11" providerId="LiveId" clId="{4A978DF6-E245-48F1-B872-A0ED73E3F677}" dt="2025-03-31T15:59:55.979" v="1085" actId="11"/>
        <pc:sldMkLst>
          <pc:docMk/>
          <pc:sldMk cId="3009901155" sldId="318"/>
        </pc:sldMkLst>
        <pc:spChg chg="mod">
          <ac:chgData name="재훈 최" userId="1a51839052682d11" providerId="LiveId" clId="{4A978DF6-E245-48F1-B872-A0ED73E3F677}" dt="2025-03-31T15:59:55.979" v="1085" actId="11"/>
          <ac:spMkLst>
            <pc:docMk/>
            <pc:sldMk cId="3009901155" sldId="318"/>
            <ac:spMk id="2" creationId="{05EEBD03-8241-F6FE-F047-BEE509453FBD}"/>
          </ac:spMkLst>
        </pc:spChg>
      </pc:sldChg>
      <pc:sldChg chg="del">
        <pc:chgData name="재훈 최" userId="1a51839052682d11" providerId="LiveId" clId="{4A978DF6-E245-48F1-B872-A0ED73E3F677}" dt="2025-03-18T07:12:22.747" v="0" actId="47"/>
        <pc:sldMkLst>
          <pc:docMk/>
          <pc:sldMk cId="3503429152" sldId="340"/>
        </pc:sldMkLst>
      </pc:sldChg>
      <pc:sldChg chg="modSp mod">
        <pc:chgData name="재훈 최" userId="1a51839052682d11" providerId="LiveId" clId="{4A978DF6-E245-48F1-B872-A0ED73E3F677}" dt="2025-03-24T15:09:26.532" v="572" actId="6549"/>
        <pc:sldMkLst>
          <pc:docMk/>
          <pc:sldMk cId="2276330715" sldId="381"/>
        </pc:sldMkLst>
        <pc:spChg chg="mod">
          <ac:chgData name="재훈 최" userId="1a51839052682d11" providerId="LiveId" clId="{4A978DF6-E245-48F1-B872-A0ED73E3F677}" dt="2025-03-24T15:09:26.532" v="572" actId="6549"/>
          <ac:spMkLst>
            <pc:docMk/>
            <pc:sldMk cId="2276330715" sldId="381"/>
            <ac:spMk id="7" creationId="{F15E9414-8E04-BD1F-B49C-7BD8E7C04AB6}"/>
          </ac:spMkLst>
        </pc:spChg>
      </pc:sldChg>
      <pc:sldChg chg="del">
        <pc:chgData name="재훈 최" userId="1a51839052682d11" providerId="LiveId" clId="{4A978DF6-E245-48F1-B872-A0ED73E3F677}" dt="2025-03-24T14:29:37.795" v="1" actId="47"/>
        <pc:sldMkLst>
          <pc:docMk/>
          <pc:sldMk cId="3023445720" sldId="406"/>
        </pc:sldMkLst>
      </pc:sldChg>
      <pc:sldChg chg="addSp delSp modSp add del mod">
        <pc:chgData name="재훈 최" userId="1a51839052682d11" providerId="LiveId" clId="{4A978DF6-E245-48F1-B872-A0ED73E3F677}" dt="2025-03-24T14:45:55.580" v="21" actId="47"/>
        <pc:sldMkLst>
          <pc:docMk/>
          <pc:sldMk cId="291627663" sldId="410"/>
        </pc:sldMkLst>
      </pc:sldChg>
      <pc:sldChg chg="addSp delSp modSp add mod">
        <pc:chgData name="재훈 최" userId="1a51839052682d11" providerId="LiveId" clId="{4A978DF6-E245-48F1-B872-A0ED73E3F677}" dt="2025-03-24T14:46:47.277" v="40" actId="20577"/>
        <pc:sldMkLst>
          <pc:docMk/>
          <pc:sldMk cId="2010575110" sldId="411"/>
        </pc:sldMkLst>
        <pc:spChg chg="mod">
          <ac:chgData name="재훈 최" userId="1a51839052682d11" providerId="LiveId" clId="{4A978DF6-E245-48F1-B872-A0ED73E3F677}" dt="2025-03-24T14:46:47.277" v="40" actId="20577"/>
          <ac:spMkLst>
            <pc:docMk/>
            <pc:sldMk cId="2010575110" sldId="411"/>
            <ac:spMk id="2" creationId="{D5758E0A-333F-10AF-6ECA-064B0069EAE1}"/>
          </ac:spMkLst>
        </pc:spChg>
        <pc:picChg chg="add mod">
          <ac:chgData name="재훈 최" userId="1a51839052682d11" providerId="LiveId" clId="{4A978DF6-E245-48F1-B872-A0ED73E3F677}" dt="2025-03-24T14:46:20.941" v="25" actId="1076"/>
          <ac:picMkLst>
            <pc:docMk/>
            <pc:sldMk cId="2010575110" sldId="411"/>
            <ac:picMk id="4" creationId="{BDFE4CD2-B692-69D4-E681-BB066BF7A42E}"/>
          </ac:picMkLst>
        </pc:picChg>
      </pc:sldChg>
      <pc:sldChg chg="addSp delSp modSp add mod">
        <pc:chgData name="재훈 최" userId="1a51839052682d11" providerId="LiveId" clId="{4A978DF6-E245-48F1-B872-A0ED73E3F677}" dt="2025-03-24T14:52:07.876" v="238" actId="22"/>
        <pc:sldMkLst>
          <pc:docMk/>
          <pc:sldMk cId="1283227971" sldId="412"/>
        </pc:sldMkLst>
        <pc:spChg chg="mod">
          <ac:chgData name="재훈 최" userId="1a51839052682d11" providerId="LiveId" clId="{4A978DF6-E245-48F1-B872-A0ED73E3F677}" dt="2025-03-24T14:50:21.680" v="232" actId="20577"/>
          <ac:spMkLst>
            <pc:docMk/>
            <pc:sldMk cId="1283227971" sldId="412"/>
            <ac:spMk id="2" creationId="{A02AB443-3A7B-22B6-9C81-BDF685FBBED0}"/>
          </ac:spMkLst>
        </pc:spChg>
        <pc:picChg chg="add mod">
          <ac:chgData name="재훈 최" userId="1a51839052682d11" providerId="LiveId" clId="{4A978DF6-E245-48F1-B872-A0ED73E3F677}" dt="2025-03-24T14:50:23.145" v="233" actId="1076"/>
          <ac:picMkLst>
            <pc:docMk/>
            <pc:sldMk cId="1283227971" sldId="412"/>
            <ac:picMk id="5" creationId="{D04D7EC8-17F0-F9F9-2660-F518E7EB0360}"/>
          </ac:picMkLst>
        </pc:picChg>
        <pc:picChg chg="add mod">
          <ac:chgData name="재훈 최" userId="1a51839052682d11" providerId="LiveId" clId="{4A978DF6-E245-48F1-B872-A0ED73E3F677}" dt="2025-03-24T14:51:40.117" v="236" actId="1076"/>
          <ac:picMkLst>
            <pc:docMk/>
            <pc:sldMk cId="1283227971" sldId="412"/>
            <ac:picMk id="10" creationId="{EFEAE0D0-7F0F-F11D-5011-E338A0CB7BC3}"/>
          </ac:picMkLst>
        </pc:picChg>
        <pc:cxnChg chg="add mod">
          <ac:chgData name="재훈 최" userId="1a51839052682d11" providerId="LiveId" clId="{4A978DF6-E245-48F1-B872-A0ED73E3F677}" dt="2025-03-24T14:49:59.289" v="144" actId="1035"/>
          <ac:cxnSpMkLst>
            <pc:docMk/>
            <pc:sldMk cId="1283227971" sldId="412"/>
            <ac:cxnSpMk id="8" creationId="{C43A309B-E32B-22CE-8215-53A2A748F3AD}"/>
          </ac:cxnSpMkLst>
        </pc:cxnChg>
      </pc:sldChg>
      <pc:sldChg chg="addSp delSp modSp add mod">
        <pc:chgData name="재훈 최" userId="1a51839052682d11" providerId="LiveId" clId="{4A978DF6-E245-48F1-B872-A0ED73E3F677}" dt="2025-03-24T14:55:52.618" v="454" actId="20577"/>
        <pc:sldMkLst>
          <pc:docMk/>
          <pc:sldMk cId="387705555" sldId="413"/>
        </pc:sldMkLst>
      </pc:sldChg>
      <pc:sldChg chg="addSp delSp modSp add mod">
        <pc:chgData name="재훈 최" userId="1a51839052682d11" providerId="LiveId" clId="{4A978DF6-E245-48F1-B872-A0ED73E3F677}" dt="2025-03-24T14:57:44.418" v="566" actId="1076"/>
        <pc:sldMkLst>
          <pc:docMk/>
          <pc:sldMk cId="2317186883" sldId="414"/>
        </pc:sldMkLst>
        <pc:spChg chg="mod">
          <ac:chgData name="재훈 최" userId="1a51839052682d11" providerId="LiveId" clId="{4A978DF6-E245-48F1-B872-A0ED73E3F677}" dt="2025-03-24T14:56:51.957" v="563" actId="20577"/>
          <ac:spMkLst>
            <pc:docMk/>
            <pc:sldMk cId="2317186883" sldId="414"/>
            <ac:spMk id="2" creationId="{63343000-7DC4-B87C-9EAF-DA7D6A28F746}"/>
          </ac:spMkLst>
        </pc:spChg>
        <pc:picChg chg="add mod">
          <ac:chgData name="재훈 최" userId="1a51839052682d11" providerId="LiveId" clId="{4A978DF6-E245-48F1-B872-A0ED73E3F677}" dt="2025-03-24T14:57:44.418" v="566" actId="1076"/>
          <ac:picMkLst>
            <pc:docMk/>
            <pc:sldMk cId="2317186883" sldId="414"/>
            <ac:picMk id="4" creationId="{04FB1B73-1CCE-DE29-119F-CB1B35FE67D0}"/>
          </ac:picMkLst>
        </pc:picChg>
      </pc:sldChg>
      <pc:sldChg chg="addSp delSp modSp mod">
        <pc:chgData name="재훈 최" userId="1a51839052682d11" providerId="LiveId" clId="{4A978DF6-E245-48F1-B872-A0ED73E3F677}" dt="2025-03-31T15:59:21.568" v="1084" actId="20577"/>
        <pc:sldMkLst>
          <pc:docMk/>
          <pc:sldMk cId="1766766943" sldId="419"/>
        </pc:sldMkLst>
        <pc:spChg chg="mod">
          <ac:chgData name="재훈 최" userId="1a51839052682d11" providerId="LiveId" clId="{4A978DF6-E245-48F1-B872-A0ED73E3F677}" dt="2025-03-31T15:56:49.190" v="611" actId="6549"/>
          <ac:spMkLst>
            <pc:docMk/>
            <pc:sldMk cId="1766766943" sldId="419"/>
            <ac:spMk id="2" creationId="{C62D4D52-4798-23D5-3552-9562883E2AF3}"/>
          </ac:spMkLst>
        </pc:spChg>
        <pc:graphicFrameChg chg="add mod modGraphic">
          <ac:chgData name="재훈 최" userId="1a51839052682d11" providerId="LiveId" clId="{4A978DF6-E245-48F1-B872-A0ED73E3F677}" dt="2025-03-31T15:59:21.568" v="1084" actId="20577"/>
          <ac:graphicFrameMkLst>
            <pc:docMk/>
            <pc:sldMk cId="1766766943" sldId="419"/>
            <ac:graphicFrameMk id="3" creationId="{54A4C762-2F74-6301-DDBD-F7FD5E7A18D6}"/>
          </ac:graphicFrameMkLst>
        </pc:graphicFrameChg>
        <pc:picChg chg="del">
          <ac:chgData name="재훈 최" userId="1a51839052682d11" providerId="LiveId" clId="{4A978DF6-E245-48F1-B872-A0ED73E3F677}" dt="2025-03-31T15:56:51.073" v="612" actId="478"/>
          <ac:picMkLst>
            <pc:docMk/>
            <pc:sldMk cId="1766766943" sldId="419"/>
            <ac:picMk id="4" creationId="{48353F35-EA88-77F6-769D-26FF1CC505FB}"/>
          </ac:picMkLst>
        </pc:picChg>
      </pc:sldChg>
      <pc:sldChg chg="addSp delSp modSp add mod">
        <pc:chgData name="재훈 최" userId="1a51839052682d11" providerId="LiveId" clId="{4A978DF6-E245-48F1-B872-A0ED73E3F677}" dt="2025-03-31T16:31:44.229" v="1191" actId="20577"/>
        <pc:sldMkLst>
          <pc:docMk/>
          <pc:sldMk cId="581154446" sldId="420"/>
        </pc:sldMkLst>
        <pc:spChg chg="mod">
          <ac:chgData name="재훈 최" userId="1a51839052682d11" providerId="LiveId" clId="{4A978DF6-E245-48F1-B872-A0ED73E3F677}" dt="2025-03-31T16:31:44.229" v="1191" actId="20577"/>
          <ac:spMkLst>
            <pc:docMk/>
            <pc:sldMk cId="581154446" sldId="420"/>
            <ac:spMk id="2" creationId="{FFE07BCC-B93F-BBAA-63B1-F6FCB4D03BE7}"/>
          </ac:spMkLst>
        </pc:spChg>
        <pc:spChg chg="mod">
          <ac:chgData name="재훈 최" userId="1a51839052682d11" providerId="LiveId" clId="{4A978DF6-E245-48F1-B872-A0ED73E3F677}" dt="2025-03-31T16:31:37.140" v="1166" actId="20577"/>
          <ac:spMkLst>
            <pc:docMk/>
            <pc:sldMk cId="581154446" sldId="420"/>
            <ac:spMk id="6" creationId="{BF7E0FA2-BEFB-82CA-C41C-32ECEFE82EF7}"/>
          </ac:spMkLst>
        </pc:spChg>
        <pc:picChg chg="add mod">
          <ac:chgData name="재훈 최" userId="1a51839052682d11" providerId="LiveId" clId="{4A978DF6-E245-48F1-B872-A0ED73E3F677}" dt="2025-03-31T16:27:15.164" v="1156" actId="1076"/>
          <ac:picMkLst>
            <pc:docMk/>
            <pc:sldMk cId="581154446" sldId="420"/>
            <ac:picMk id="4" creationId="{08D02F31-4571-EF8D-5239-F657C71782E7}"/>
          </ac:picMkLst>
        </pc:picChg>
        <pc:picChg chg="add mod">
          <ac:chgData name="재훈 최" userId="1a51839052682d11" providerId="LiveId" clId="{4A978DF6-E245-48F1-B872-A0ED73E3F677}" dt="2025-03-31T16:30:43.289" v="1158" actId="1076"/>
          <ac:picMkLst>
            <pc:docMk/>
            <pc:sldMk cId="581154446" sldId="420"/>
            <ac:picMk id="7" creationId="{F4114784-7CA4-7B26-78B3-2CE2FE59D2E1}"/>
          </ac:picMkLst>
        </pc:picChg>
        <pc:picChg chg="add del">
          <ac:chgData name="재훈 최" userId="1a51839052682d11" providerId="LiveId" clId="{4A978DF6-E245-48F1-B872-A0ED73E3F677}" dt="2025-03-31T16:31:14.800" v="1160" actId="22"/>
          <ac:picMkLst>
            <pc:docMk/>
            <pc:sldMk cId="581154446" sldId="420"/>
            <ac:picMk id="9" creationId="{6EC80B3A-25BE-51E5-2EFF-B1996368EB46}"/>
          </ac:picMkLst>
        </pc:picChg>
      </pc:sldChg>
      <pc:sldChg chg="new del">
        <pc:chgData name="재훈 최" userId="1a51839052682d11" providerId="LiveId" clId="{4A978DF6-E245-48F1-B872-A0ED73E3F677}" dt="2025-03-31T16:23:20.423" v="1087" actId="680"/>
        <pc:sldMkLst>
          <pc:docMk/>
          <pc:sldMk cId="2608715851" sldId="420"/>
        </pc:sldMkLst>
      </pc:sldChg>
      <pc:sldChg chg="addSp delSp modSp add mod">
        <pc:chgData name="재훈 최" userId="1a51839052682d11" providerId="LiveId" clId="{4A978DF6-E245-48F1-B872-A0ED73E3F677}" dt="2025-03-31T16:37:14.278" v="1241" actId="22"/>
        <pc:sldMkLst>
          <pc:docMk/>
          <pc:sldMk cId="1162880436" sldId="421"/>
        </pc:sldMkLst>
        <pc:spChg chg="mod">
          <ac:chgData name="재훈 최" userId="1a51839052682d11" providerId="LiveId" clId="{4A978DF6-E245-48F1-B872-A0ED73E3F677}" dt="2025-03-31T16:32:04.095" v="1235" actId="20577"/>
          <ac:spMkLst>
            <pc:docMk/>
            <pc:sldMk cId="1162880436" sldId="421"/>
            <ac:spMk id="2" creationId="{1CCA1E31-07C0-DBBF-F09B-6C41A8C386E6}"/>
          </ac:spMkLst>
        </pc:spChg>
        <pc:spChg chg="mod">
          <ac:chgData name="재훈 최" userId="1a51839052682d11" providerId="LiveId" clId="{4A978DF6-E245-48F1-B872-A0ED73E3F677}" dt="2025-03-31T16:31:48.843" v="1192" actId="6549"/>
          <ac:spMkLst>
            <pc:docMk/>
            <pc:sldMk cId="1162880436" sldId="421"/>
            <ac:spMk id="6" creationId="{E4764AAA-3ADF-755A-AB80-C24C304B8C5F}"/>
          </ac:spMkLst>
        </pc:spChg>
        <pc:picChg chg="del">
          <ac:chgData name="재훈 최" userId="1a51839052682d11" providerId="LiveId" clId="{4A978DF6-E245-48F1-B872-A0ED73E3F677}" dt="2025-03-31T16:32:06.044" v="1236" actId="478"/>
          <ac:picMkLst>
            <pc:docMk/>
            <pc:sldMk cId="1162880436" sldId="421"/>
            <ac:picMk id="4" creationId="{2DDF8FBB-FF46-4B01-91A2-F9D289A915E4}"/>
          </ac:picMkLst>
        </pc:picChg>
        <pc:picChg chg="add mod">
          <ac:chgData name="재훈 최" userId="1a51839052682d11" providerId="LiveId" clId="{4A978DF6-E245-48F1-B872-A0ED73E3F677}" dt="2025-03-31T16:37:05.748" v="1239" actId="1076"/>
          <ac:picMkLst>
            <pc:docMk/>
            <pc:sldMk cId="1162880436" sldId="421"/>
            <ac:picMk id="5" creationId="{A26314B5-4D80-3813-47CF-6A933A4344A7}"/>
          </ac:picMkLst>
        </pc:picChg>
        <pc:picChg chg="del">
          <ac:chgData name="재훈 최" userId="1a51839052682d11" providerId="LiveId" clId="{4A978DF6-E245-48F1-B872-A0ED73E3F677}" dt="2025-03-31T16:32:06.461" v="1237" actId="478"/>
          <ac:picMkLst>
            <pc:docMk/>
            <pc:sldMk cId="1162880436" sldId="421"/>
            <ac:picMk id="7" creationId="{D43B921D-54F8-1C40-5D05-8D99693E8DE5}"/>
          </ac:picMkLst>
        </pc:picChg>
        <pc:picChg chg="add del">
          <ac:chgData name="재훈 최" userId="1a51839052682d11" providerId="LiveId" clId="{4A978DF6-E245-48F1-B872-A0ED73E3F677}" dt="2025-03-31T16:37:14.278" v="1241" actId="22"/>
          <ac:picMkLst>
            <pc:docMk/>
            <pc:sldMk cId="1162880436" sldId="421"/>
            <ac:picMk id="9" creationId="{F5F58C46-4239-D8CE-DDAB-850F2DC24D6B}"/>
          </ac:picMkLst>
        </pc:picChg>
      </pc:sldChg>
      <pc:sldChg chg="addSp delSp modSp add mod">
        <pc:chgData name="재훈 최" userId="1a51839052682d11" providerId="LiveId" clId="{4A978DF6-E245-48F1-B872-A0ED73E3F677}" dt="2025-03-31T17:00:15.149" v="1288" actId="1076"/>
        <pc:sldMkLst>
          <pc:docMk/>
          <pc:sldMk cId="1431560631" sldId="422"/>
        </pc:sldMkLst>
        <pc:spChg chg="mod">
          <ac:chgData name="재훈 최" userId="1a51839052682d11" providerId="LiveId" clId="{4A978DF6-E245-48F1-B872-A0ED73E3F677}" dt="2025-03-31T16:37:43.165" v="1284" actId="20577"/>
          <ac:spMkLst>
            <pc:docMk/>
            <pc:sldMk cId="1431560631" sldId="422"/>
            <ac:spMk id="2" creationId="{96C91E49-4DE2-7CF9-1E43-63D144361FAB}"/>
          </ac:spMkLst>
        </pc:spChg>
        <pc:picChg chg="add mod">
          <ac:chgData name="재훈 최" userId="1a51839052682d11" providerId="LiveId" clId="{4A978DF6-E245-48F1-B872-A0ED73E3F677}" dt="2025-03-31T16:59:55.130" v="1286" actId="1076"/>
          <ac:picMkLst>
            <pc:docMk/>
            <pc:sldMk cId="1431560631" sldId="422"/>
            <ac:picMk id="4" creationId="{A98CE9D8-0BCC-E5A7-9110-F4EA3A68B034}"/>
          </ac:picMkLst>
        </pc:picChg>
        <pc:picChg chg="del">
          <ac:chgData name="재훈 최" userId="1a51839052682d11" providerId="LiveId" clId="{4A978DF6-E245-48F1-B872-A0ED73E3F677}" dt="2025-03-31T16:37:18.056" v="1243" actId="478"/>
          <ac:picMkLst>
            <pc:docMk/>
            <pc:sldMk cId="1431560631" sldId="422"/>
            <ac:picMk id="5" creationId="{7BEF8E67-065D-176B-62FA-7D7662463912}"/>
          </ac:picMkLst>
        </pc:picChg>
        <pc:picChg chg="add mod">
          <ac:chgData name="재훈 최" userId="1a51839052682d11" providerId="LiveId" clId="{4A978DF6-E245-48F1-B872-A0ED73E3F677}" dt="2025-03-31T17:00:15.149" v="1288" actId="1076"/>
          <ac:picMkLst>
            <pc:docMk/>
            <pc:sldMk cId="1431560631" sldId="422"/>
            <ac:picMk id="8" creationId="{D98DF682-09CC-2BA8-D6CC-F02AB495AA5C}"/>
          </ac:picMkLst>
        </pc:picChg>
      </pc:sldChg>
      <pc:sldChg chg="addSp delSp modSp add mod">
        <pc:chgData name="재훈 최" userId="1a51839052682d11" providerId="LiveId" clId="{4A978DF6-E245-48F1-B872-A0ED73E3F677}" dt="2025-03-31T17:00:39.853" v="1294" actId="1076"/>
        <pc:sldMkLst>
          <pc:docMk/>
          <pc:sldMk cId="3770164506" sldId="423"/>
        </pc:sldMkLst>
        <pc:picChg chg="del">
          <ac:chgData name="재훈 최" userId="1a51839052682d11" providerId="LiveId" clId="{4A978DF6-E245-48F1-B872-A0ED73E3F677}" dt="2025-03-31T17:00:18.622" v="1290" actId="478"/>
          <ac:picMkLst>
            <pc:docMk/>
            <pc:sldMk cId="3770164506" sldId="423"/>
            <ac:picMk id="4" creationId="{45B3AAFE-AF78-67E7-FF93-685FA883396A}"/>
          </ac:picMkLst>
        </pc:picChg>
        <pc:picChg chg="add mod">
          <ac:chgData name="재훈 최" userId="1a51839052682d11" providerId="LiveId" clId="{4A978DF6-E245-48F1-B872-A0ED73E3F677}" dt="2025-03-31T17:00:39.853" v="1294" actId="1076"/>
          <ac:picMkLst>
            <pc:docMk/>
            <pc:sldMk cId="3770164506" sldId="423"/>
            <ac:picMk id="5" creationId="{1A650CD5-93B7-6E8C-2375-FB97320A23BE}"/>
          </ac:picMkLst>
        </pc:picChg>
        <pc:picChg chg="del">
          <ac:chgData name="재훈 최" userId="1a51839052682d11" providerId="LiveId" clId="{4A978DF6-E245-48F1-B872-A0ED73E3F677}" dt="2025-03-31T17:00:19.113" v="1291" actId="478"/>
          <ac:picMkLst>
            <pc:docMk/>
            <pc:sldMk cId="3770164506" sldId="423"/>
            <ac:picMk id="8" creationId="{C76BD18B-0BCF-4DAB-8682-7A209A791F55}"/>
          </ac:picMkLst>
        </pc:picChg>
      </pc:sldChg>
      <pc:sldChg chg="addSp delSp modSp add mod">
        <pc:chgData name="재훈 최" userId="1a51839052682d11" providerId="LiveId" clId="{4A978DF6-E245-48F1-B872-A0ED73E3F677}" dt="2025-03-31T17:03:20.983" v="1298" actId="1076"/>
        <pc:sldMkLst>
          <pc:docMk/>
          <pc:sldMk cId="2441323776" sldId="424"/>
        </pc:sldMkLst>
        <pc:picChg chg="add mod">
          <ac:chgData name="재훈 최" userId="1a51839052682d11" providerId="LiveId" clId="{4A978DF6-E245-48F1-B872-A0ED73E3F677}" dt="2025-03-31T17:03:20.983" v="1298" actId="1076"/>
          <ac:picMkLst>
            <pc:docMk/>
            <pc:sldMk cId="2441323776" sldId="424"/>
            <ac:picMk id="4" creationId="{B3F2385F-5E8E-D5CD-17BE-8F677D097E5C}"/>
          </ac:picMkLst>
        </pc:picChg>
        <pc:picChg chg="del">
          <ac:chgData name="재훈 최" userId="1a51839052682d11" providerId="LiveId" clId="{4A978DF6-E245-48F1-B872-A0ED73E3F677}" dt="2025-03-31T17:03:18.040" v="1296" actId="478"/>
          <ac:picMkLst>
            <pc:docMk/>
            <pc:sldMk cId="2441323776" sldId="424"/>
            <ac:picMk id="5" creationId="{FFC13D16-89AE-216F-C144-C04AEFC45DBC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2400E7-D4E4-3645-81C7-78FD52B018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36C2CD0-2704-EB76-0115-0E7C73DE39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AB98D16-CADD-21F3-D574-528AC399F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438C02-758B-4E3C-B3DA-470E1AD05063}" type="datetimeFigureOut">
              <a:rPr lang="ko-KR" altLang="en-US" smtClean="0"/>
              <a:t>2025-04-01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61D2A05-4A41-1492-55F5-3A35DED5A5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1092189-67EA-210E-E8E0-D8DEE8394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BDE56E-DA1D-44F5-9D6B-34D60984D7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02709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C5AEAB-A36E-7D6C-604D-72350898B0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6D4026B-03AD-8983-1FF0-ED2539D4C3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FA51774-C3A8-1CF1-9B4B-FFA2975549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438C02-758B-4E3C-B3DA-470E1AD05063}" type="datetimeFigureOut">
              <a:rPr lang="ko-KR" altLang="en-US" smtClean="0"/>
              <a:t>2025-04-01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754EBA4-C127-F914-03A5-478ACDE0CD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D490661-5F1D-26E7-B394-5811033A7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BDE56E-DA1D-44F5-9D6B-34D60984D7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71784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669532C-FFCB-38B0-2F60-801B26DF83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236C3AC-B563-F827-9D8C-91E2701939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C0981CC-0BF3-F6E4-885F-4A8AC81C72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438C02-758B-4E3C-B3DA-470E1AD05063}" type="datetimeFigureOut">
              <a:rPr lang="ko-KR" altLang="en-US" smtClean="0"/>
              <a:t>2025-04-01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EA61DE4-BC1C-6ADA-CD7B-FA3C6175F2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AA20522-4461-3F93-DB5C-30F4036155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BDE56E-DA1D-44F5-9D6B-34D60984D7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26787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D5B845-3D7D-EDC7-FD98-09CF25078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90013B9-7F40-CF4A-C1F7-500765077E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4FB952D-9325-7646-CCF8-25015570D1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438C02-758B-4E3C-B3DA-470E1AD05063}" type="datetimeFigureOut">
              <a:rPr lang="ko-KR" altLang="en-US" smtClean="0"/>
              <a:t>2025-04-01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27EEF21-D09A-8388-9B50-E3F9AEFB07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F7A333-50D7-8831-6166-305CC18AE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BDE56E-DA1D-44F5-9D6B-34D60984D7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78419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0E873C-4800-3927-9BD5-95BB6FA816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F9E68DE-C90A-CD3B-7F95-D413273A65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B38F429-2D5E-45E6-280D-20CF228D11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438C02-758B-4E3C-B3DA-470E1AD05063}" type="datetimeFigureOut">
              <a:rPr lang="ko-KR" altLang="en-US" smtClean="0"/>
              <a:t>2025-04-01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7659AC1-6588-06AB-5667-23D40E8F3D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8493929-523F-1F03-8AFF-6C40EFB91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BDE56E-DA1D-44F5-9D6B-34D60984D7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57887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B654BC-219F-FF1B-D997-BA63B9D7F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EFE1A99-C0FE-22E6-ED08-86B46B5F94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87AC899-DBF2-FA76-EBDD-83A61C166D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8080527-6FB6-AC39-4934-942A24F32E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438C02-758B-4E3C-B3DA-470E1AD05063}" type="datetimeFigureOut">
              <a:rPr lang="ko-KR" altLang="en-US" smtClean="0"/>
              <a:t>2025-04-01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3150E72-188F-F06C-CF0F-0D590B1562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664FEAE-7978-18C2-5DEC-7BF30BECB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BDE56E-DA1D-44F5-9D6B-34D60984D7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64910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C15DDA-1654-025F-1FDB-7E888E41D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FF008F9-68E2-962A-2339-5F6A711AB1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EB39928-E531-ECA5-9912-F3962A5641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54A14D2-4773-42F5-0B36-A58B4F81A1C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30DE880-504E-B90F-4CD3-E1D3326A80A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B1B5C46-F000-68E6-1DFB-68677CCF2C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438C02-758B-4E3C-B3DA-470E1AD05063}" type="datetimeFigureOut">
              <a:rPr lang="ko-KR" altLang="en-US" smtClean="0"/>
              <a:t>2025-04-01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9494BD1-42C7-E46B-61D0-B8B68611CB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2FF12C7-8ED7-BF8E-BED9-64B014864B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BDE56E-DA1D-44F5-9D6B-34D60984D7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14915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8B1603-B0F3-EDAF-F282-27A7AA9FD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B2C8914-8D2E-B22F-BF99-110E1970B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438C02-758B-4E3C-B3DA-470E1AD05063}" type="datetimeFigureOut">
              <a:rPr lang="ko-KR" altLang="en-US" smtClean="0"/>
              <a:t>2025-04-01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5D5990A-8EB5-8C53-C1FA-81048FB803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74E42DA-F284-54C9-D8B8-BC772ED4CE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BDE56E-DA1D-44F5-9D6B-34D60984D7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1736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78133FD-7084-834C-4C5B-B25487B8A0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438C02-758B-4E3C-B3DA-470E1AD05063}" type="datetimeFigureOut">
              <a:rPr lang="ko-KR" altLang="en-US" smtClean="0"/>
              <a:t>2025-04-01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678729F-9397-6932-CD26-A87D886AE6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5227487-8925-A9A3-3512-D866019D60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BDE56E-DA1D-44F5-9D6B-34D60984D7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99060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2FF106-C628-AF1C-85F4-D387EA0D8E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923F7B1-894F-7B4D-8F4A-E2785581FC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2229150-F680-0145-A48B-8E82BEF8EA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CAC64C8-E79D-D34C-89D1-C68C85D23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438C02-758B-4E3C-B3DA-470E1AD05063}" type="datetimeFigureOut">
              <a:rPr lang="ko-KR" altLang="en-US" smtClean="0"/>
              <a:t>2025-04-01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2ABA120-0590-7A23-AB91-29A633F92C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E6B1DCE-E3E9-35B0-19BE-37527D0B90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BDE56E-DA1D-44F5-9D6B-34D60984D7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94841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8BC968-A222-0B18-0238-9BCAAB0CFC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F105226-46E2-DFFC-BFC8-4FFEBA5CAD1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121015E-7605-A877-E690-52C67CC345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0B43561-5F45-9C33-6B97-EB5C648FE5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438C02-758B-4E3C-B3DA-470E1AD05063}" type="datetimeFigureOut">
              <a:rPr lang="ko-KR" altLang="en-US" smtClean="0"/>
              <a:t>2025-04-01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580EE97-118C-6C2D-F880-ED72AB3A96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9A81EE3-FE21-9934-1342-4A637D387E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BDE56E-DA1D-44F5-9D6B-34D60984D7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06690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11E40B5-0B1D-6CC6-83F0-0F5B9EB14C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A984AA4-8852-C14B-071E-E04CE9B581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53CBDDB-2AE4-4028-0ED0-A1B0B9FE31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B438C02-758B-4E3C-B3DA-470E1AD05063}" type="datetimeFigureOut">
              <a:rPr lang="ko-KR" altLang="en-US" smtClean="0"/>
              <a:t>2025-04-01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6202F3A-5530-9F1A-7B2D-DDCC38B379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63E176-2B0A-5485-124B-EB27B4D3FC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4BDE56E-DA1D-44F5-9D6B-34D60984D7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5708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0DC4DF-3D20-73ED-D7E5-AD76C819A39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C#</a:t>
            </a:r>
            <a:r>
              <a:rPr lang="ko-KR" altLang="en-US" dirty="0"/>
              <a:t> 기초</a:t>
            </a:r>
          </a:p>
        </p:txBody>
      </p:sp>
    </p:spTree>
    <p:extLst>
      <p:ext uri="{BB962C8B-B14F-4D97-AF65-F5344CB8AC3E}">
        <p14:creationId xmlns:p14="http://schemas.microsoft.com/office/powerpoint/2010/main" val="23065141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A92C7-A32F-9044-E998-FE69756F03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4BF136C-ACF3-0E95-00E5-852806541D72}"/>
              </a:ext>
            </a:extLst>
          </p:cNvPr>
          <p:cNvSpPr txBox="1"/>
          <p:nvPr/>
        </p:nvSpPr>
        <p:spPr>
          <a:xfrm>
            <a:off x="636105" y="66554"/>
            <a:ext cx="409492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/>
              <a:t>실수형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62D91AC-F2BB-6DE8-B6B9-A257B8068F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105" y="620552"/>
            <a:ext cx="5895975" cy="630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86008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43764D-C064-DC43-0595-E8A438714E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DC5FD4D-B730-A92D-2F4D-20AAF94FFE2F}"/>
              </a:ext>
            </a:extLst>
          </p:cNvPr>
          <p:cNvSpPr txBox="1"/>
          <p:nvPr/>
        </p:nvSpPr>
        <p:spPr>
          <a:xfrm>
            <a:off x="695739" y="125798"/>
            <a:ext cx="409492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/>
              <a:t>클래스 </a:t>
            </a:r>
            <a:r>
              <a:rPr lang="en-US" altLang="ko-KR" sz="3000" b="1" dirty="0"/>
              <a:t>- </a:t>
            </a:r>
            <a:r>
              <a:rPr lang="ko-KR" altLang="en-US" sz="3000" b="1" dirty="0"/>
              <a:t>캡슐화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6EC3EA2-5A76-15E0-CC9B-EAC82F7B0D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895" y="951876"/>
            <a:ext cx="7164449" cy="5201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23473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B7BA82-BFA4-26F0-BE85-F6E8645CC8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A8D6926-D3BF-74F9-F6B4-784DA6FB7005}"/>
              </a:ext>
            </a:extLst>
          </p:cNvPr>
          <p:cNvSpPr txBox="1"/>
          <p:nvPr/>
        </p:nvSpPr>
        <p:spPr>
          <a:xfrm>
            <a:off x="695739" y="125798"/>
            <a:ext cx="409492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/>
              <a:t>클래스 </a:t>
            </a:r>
            <a:r>
              <a:rPr lang="en-US" altLang="ko-KR" sz="3000" b="1" dirty="0"/>
              <a:t>- </a:t>
            </a:r>
            <a:r>
              <a:rPr lang="ko-KR" altLang="en-US" sz="3000" b="1" dirty="0"/>
              <a:t>캡슐화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94699BA-6E8D-E087-830E-0186810C19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739" y="827504"/>
            <a:ext cx="9086850" cy="3629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80354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075C42-912E-2AC8-5616-92DC1FD7FE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11E9CC6-FC4C-D705-79F2-0F8C2175D327}"/>
              </a:ext>
            </a:extLst>
          </p:cNvPr>
          <p:cNvSpPr txBox="1"/>
          <p:nvPr/>
        </p:nvSpPr>
        <p:spPr>
          <a:xfrm>
            <a:off x="695739" y="125798"/>
            <a:ext cx="409492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/>
              <a:t>클래스 </a:t>
            </a:r>
            <a:r>
              <a:rPr lang="en-US" altLang="ko-KR" sz="3000" b="1" dirty="0"/>
              <a:t>- </a:t>
            </a:r>
            <a:r>
              <a:rPr lang="ko-KR" altLang="en-US" sz="3000" b="1" dirty="0"/>
              <a:t>캡슐화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345BB83-A09D-0243-B820-BE365D8921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739" y="828363"/>
            <a:ext cx="9686925" cy="386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14958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8D4F46-DC0C-2B76-E711-8935131447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CC5996C-5F9B-2314-400D-99311A4C12C3}"/>
              </a:ext>
            </a:extLst>
          </p:cNvPr>
          <p:cNvSpPr txBox="1"/>
          <p:nvPr/>
        </p:nvSpPr>
        <p:spPr>
          <a:xfrm>
            <a:off x="695739" y="125798"/>
            <a:ext cx="498553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/>
              <a:t>클래스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FA04C3D-86FE-6426-D444-4D358A911714}"/>
              </a:ext>
            </a:extLst>
          </p:cNvPr>
          <p:cNvSpPr txBox="1"/>
          <p:nvPr/>
        </p:nvSpPr>
        <p:spPr>
          <a:xfrm>
            <a:off x="695738" y="892795"/>
            <a:ext cx="11281403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 rtl="0" eaLnBrk="1" latinLnBrk="1" hangingPunct="1">
              <a:spcAft>
                <a:spcPts val="2000"/>
              </a:spcAft>
              <a:buFont typeface="+mj-lt"/>
              <a:buAutoNum type="arabicPeriod" startAt="2"/>
            </a:pPr>
            <a:r>
              <a:rPr lang="ko-KR" altLang="en-US" sz="2000" b="1" dirty="0"/>
              <a:t>상속 </a:t>
            </a:r>
            <a:r>
              <a:rPr lang="en-US" altLang="ko-KR" sz="2000" b="1" dirty="0"/>
              <a:t>(Inheritance)</a:t>
            </a:r>
          </a:p>
          <a:p>
            <a:pPr marL="457200" indent="-457200" algn="l" rtl="0" eaLnBrk="1" latinLnBrk="1" hangingPunct="1"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ko-KR" altLang="en-US" sz="1500" dirty="0">
                <a:solidFill>
                  <a:srgbClr val="000000"/>
                </a:solidFill>
                <a:effectLst/>
                <a:latin typeface="+mj-lt"/>
              </a:rPr>
              <a:t>기존 클래스</a:t>
            </a:r>
            <a:r>
              <a:rPr lang="en-US" altLang="ko-KR" sz="1500" dirty="0">
                <a:solidFill>
                  <a:srgbClr val="000000"/>
                </a:solidFill>
                <a:effectLst/>
                <a:latin typeface="+mj-lt"/>
              </a:rPr>
              <a:t>(</a:t>
            </a:r>
            <a:r>
              <a:rPr lang="ko-KR" altLang="en-US" sz="1500" dirty="0">
                <a:solidFill>
                  <a:srgbClr val="000000"/>
                </a:solidFill>
                <a:effectLst/>
                <a:latin typeface="+mj-lt"/>
              </a:rPr>
              <a:t>부모 클래스</a:t>
            </a:r>
            <a:r>
              <a:rPr lang="en-US" altLang="ko-KR" sz="1500" dirty="0">
                <a:solidFill>
                  <a:srgbClr val="000000"/>
                </a:solidFill>
                <a:effectLst/>
                <a:latin typeface="+mj-lt"/>
              </a:rPr>
              <a:t>, Base Class)</a:t>
            </a:r>
            <a:r>
              <a:rPr lang="ko-KR" altLang="en-US" sz="1500" dirty="0">
                <a:solidFill>
                  <a:srgbClr val="000000"/>
                </a:solidFill>
                <a:effectLst/>
                <a:latin typeface="+mj-lt"/>
              </a:rPr>
              <a:t>의 속성과 메서드를 새로운 클래스</a:t>
            </a:r>
            <a:r>
              <a:rPr lang="en-US" altLang="ko-KR" sz="1500" dirty="0">
                <a:solidFill>
                  <a:srgbClr val="000000"/>
                </a:solidFill>
                <a:effectLst/>
                <a:latin typeface="+mj-lt"/>
              </a:rPr>
              <a:t>(</a:t>
            </a:r>
            <a:r>
              <a:rPr lang="ko-KR" altLang="en-US" sz="1500" dirty="0">
                <a:solidFill>
                  <a:srgbClr val="000000"/>
                </a:solidFill>
                <a:effectLst/>
                <a:latin typeface="+mj-lt"/>
              </a:rPr>
              <a:t>자식 클래스</a:t>
            </a:r>
            <a:r>
              <a:rPr lang="en-US" altLang="ko-KR" sz="1500" dirty="0">
                <a:solidFill>
                  <a:srgbClr val="000000"/>
                </a:solidFill>
                <a:effectLst/>
                <a:latin typeface="+mj-lt"/>
              </a:rPr>
              <a:t>, Derived Class)</a:t>
            </a:r>
            <a:r>
              <a:rPr lang="ko-KR" altLang="en-US" sz="1500" dirty="0">
                <a:solidFill>
                  <a:srgbClr val="000000"/>
                </a:solidFill>
                <a:effectLst/>
                <a:latin typeface="+mj-lt"/>
              </a:rPr>
              <a:t>가 물려받아 확장하는 방식</a:t>
            </a:r>
            <a:r>
              <a:rPr lang="en-US" altLang="ko-KR" sz="1500" dirty="0">
                <a:solidFill>
                  <a:srgbClr val="000000"/>
                </a:solidFill>
                <a:effectLst/>
                <a:latin typeface="+mj-lt"/>
              </a:rPr>
              <a:t>.</a:t>
            </a:r>
          </a:p>
          <a:p>
            <a:pPr marL="457200" indent="-457200" algn="l" rtl="0" eaLnBrk="1" latinLnBrk="1" hangingPunct="1"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ko-KR" altLang="en-US" sz="1500" dirty="0">
                <a:solidFill>
                  <a:srgbClr val="000000"/>
                </a:solidFill>
                <a:effectLst/>
                <a:latin typeface="+mj-lt"/>
              </a:rPr>
              <a:t>코드 재사용성을 높이고</a:t>
            </a:r>
            <a:r>
              <a:rPr lang="en-US" altLang="ko-KR" sz="1500" dirty="0">
                <a:solidFill>
                  <a:srgbClr val="000000"/>
                </a:solidFill>
                <a:effectLst/>
                <a:latin typeface="+mj-lt"/>
              </a:rPr>
              <a:t>, </a:t>
            </a:r>
            <a:r>
              <a:rPr lang="ko-KR" altLang="en-US" sz="1500" dirty="0">
                <a:solidFill>
                  <a:srgbClr val="000000"/>
                </a:solidFill>
                <a:effectLst/>
                <a:latin typeface="+mj-lt"/>
              </a:rPr>
              <a:t>유지보수성을 향상시킴</a:t>
            </a:r>
            <a:r>
              <a:rPr lang="en-US" altLang="ko-KR" sz="1500" dirty="0">
                <a:solidFill>
                  <a:srgbClr val="000000"/>
                </a:solidFill>
                <a:effectLst/>
                <a:latin typeface="+mj-lt"/>
              </a:rPr>
              <a:t>.</a:t>
            </a:r>
          </a:p>
          <a:p>
            <a:pPr marL="457200" indent="-457200" algn="l" rtl="0" eaLnBrk="1" latinLnBrk="1" hangingPunct="1"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ko-KR" altLang="en-US" sz="1500" dirty="0">
                <a:solidFill>
                  <a:srgbClr val="000000"/>
                </a:solidFill>
                <a:effectLst/>
                <a:latin typeface="+mj-lt"/>
              </a:rPr>
              <a:t>부모 클래스의 필드 및 메서드를 자식 클래스에서 사용할 수 있음 </a:t>
            </a:r>
            <a:r>
              <a:rPr lang="en-US" altLang="ko-KR" sz="1500" dirty="0">
                <a:solidFill>
                  <a:srgbClr val="000000"/>
                </a:solidFill>
                <a:effectLst/>
                <a:latin typeface="+mj-lt"/>
              </a:rPr>
              <a:t>(protected</a:t>
            </a:r>
            <a:r>
              <a:rPr lang="ko-KR" altLang="en-US" sz="1500" dirty="0">
                <a:solidFill>
                  <a:srgbClr val="000000"/>
                </a:solidFill>
                <a:effectLst/>
                <a:latin typeface="+mj-lt"/>
              </a:rPr>
              <a:t>로 선언 시 접근 가능</a:t>
            </a:r>
            <a:r>
              <a:rPr lang="en-US" altLang="ko-KR" sz="1500" dirty="0">
                <a:solidFill>
                  <a:srgbClr val="000000"/>
                </a:solidFill>
                <a:effectLst/>
                <a:latin typeface="+mj-lt"/>
              </a:rPr>
              <a:t>).</a:t>
            </a:r>
            <a:endParaRPr lang="ko-KR" altLang="en-US" sz="1500" dirty="0">
              <a:solidFill>
                <a:srgbClr val="000000"/>
              </a:solidFill>
              <a:effectLst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44274331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BF9DAE-03C7-E29A-21CA-01496E3076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8E17D82-26E6-C7B7-5E63-51B9E5D3DCF9}"/>
              </a:ext>
            </a:extLst>
          </p:cNvPr>
          <p:cNvSpPr txBox="1"/>
          <p:nvPr/>
        </p:nvSpPr>
        <p:spPr>
          <a:xfrm>
            <a:off x="695739" y="125798"/>
            <a:ext cx="409492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/>
              <a:t>클래스 </a:t>
            </a:r>
            <a:r>
              <a:rPr lang="en-US" altLang="ko-KR" sz="3000" b="1" dirty="0"/>
              <a:t>- </a:t>
            </a:r>
            <a:r>
              <a:rPr lang="ko-KR" altLang="en-US" sz="3000" b="1" dirty="0"/>
              <a:t>상속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C7E460A-FFAC-5044-CF82-BE1A573D34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739" y="825553"/>
            <a:ext cx="7181850" cy="558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47358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37E52A-86EC-ADD9-C4AD-55E9CE9462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183A2E4-00FF-81FC-6ABE-CF7B25CE3FAE}"/>
              </a:ext>
            </a:extLst>
          </p:cNvPr>
          <p:cNvSpPr txBox="1"/>
          <p:nvPr/>
        </p:nvSpPr>
        <p:spPr>
          <a:xfrm>
            <a:off x="695739" y="125798"/>
            <a:ext cx="409492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/>
              <a:t>클래스 </a:t>
            </a:r>
            <a:r>
              <a:rPr lang="en-US" altLang="ko-KR" sz="3000" b="1" dirty="0"/>
              <a:t>- </a:t>
            </a:r>
            <a:r>
              <a:rPr lang="ko-KR" altLang="en-US" sz="3000" b="1" dirty="0"/>
              <a:t>상속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FD66971-DE80-2DC9-B1BB-8C93387A76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739" y="927517"/>
            <a:ext cx="76962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46143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6E9D11-7F7A-9EB0-FE94-5DA5FA12DB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1D22456-9238-240F-113A-B69E8B5E09E3}"/>
              </a:ext>
            </a:extLst>
          </p:cNvPr>
          <p:cNvSpPr txBox="1"/>
          <p:nvPr/>
        </p:nvSpPr>
        <p:spPr>
          <a:xfrm>
            <a:off x="695739" y="125798"/>
            <a:ext cx="498553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/>
              <a:t>클래스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B3500E2-2A85-2A86-EF34-D0674870D823}"/>
              </a:ext>
            </a:extLst>
          </p:cNvPr>
          <p:cNvSpPr txBox="1"/>
          <p:nvPr/>
        </p:nvSpPr>
        <p:spPr>
          <a:xfrm>
            <a:off x="695738" y="892795"/>
            <a:ext cx="11281403" cy="13747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 rtl="0" eaLnBrk="1" latinLnBrk="1" hangingPunct="1">
              <a:spcAft>
                <a:spcPts val="2000"/>
              </a:spcAft>
              <a:buFont typeface="+mj-lt"/>
              <a:buAutoNum type="arabicPeriod" startAt="3"/>
            </a:pPr>
            <a:r>
              <a:rPr lang="ko-KR" altLang="en-US" sz="2000" b="1" dirty="0" err="1"/>
              <a:t>다형성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(Polymorphism)</a:t>
            </a:r>
          </a:p>
          <a:p>
            <a:pPr marL="457200" indent="-457200" algn="l" rtl="0" eaLnBrk="1" latinLnBrk="1" hangingPunct="1"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ko-KR" altLang="en-US" sz="1500" dirty="0">
                <a:solidFill>
                  <a:srgbClr val="000000"/>
                </a:solidFill>
                <a:effectLst/>
                <a:latin typeface="+mj-lt"/>
              </a:rPr>
              <a:t>같은 메서드 이름을 사용하지만</a:t>
            </a:r>
            <a:r>
              <a:rPr lang="en-US" altLang="ko-KR" sz="1500" dirty="0">
                <a:solidFill>
                  <a:srgbClr val="000000"/>
                </a:solidFill>
                <a:effectLst/>
                <a:latin typeface="+mj-lt"/>
              </a:rPr>
              <a:t>, </a:t>
            </a:r>
            <a:r>
              <a:rPr lang="ko-KR" altLang="en-US" sz="1500" dirty="0">
                <a:solidFill>
                  <a:srgbClr val="000000"/>
                </a:solidFill>
                <a:effectLst/>
                <a:latin typeface="+mj-lt"/>
              </a:rPr>
              <a:t>객체에 따라 다르게 동작하는 개념</a:t>
            </a:r>
            <a:r>
              <a:rPr lang="en-US" altLang="ko-KR" sz="1500" dirty="0">
                <a:solidFill>
                  <a:srgbClr val="000000"/>
                </a:solidFill>
                <a:effectLst/>
                <a:latin typeface="+mj-lt"/>
              </a:rPr>
              <a:t>.</a:t>
            </a:r>
          </a:p>
          <a:p>
            <a:pPr marL="457200" indent="-457200" algn="l" rtl="0" eaLnBrk="1" latinLnBrk="1" hangingPunct="1"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en-US" altLang="ko-KR" sz="1500" dirty="0">
                <a:solidFill>
                  <a:srgbClr val="000000"/>
                </a:solidFill>
                <a:effectLst/>
                <a:latin typeface="+mj-lt"/>
              </a:rPr>
              <a:t>**</a:t>
            </a:r>
            <a:r>
              <a:rPr lang="ko-KR" altLang="en-US" sz="1500" dirty="0">
                <a:solidFill>
                  <a:srgbClr val="000000"/>
                </a:solidFill>
                <a:effectLst/>
                <a:latin typeface="+mj-lt"/>
              </a:rPr>
              <a:t>메서드 </a:t>
            </a:r>
            <a:r>
              <a:rPr lang="ko-KR" altLang="en-US" sz="1500" dirty="0" err="1">
                <a:solidFill>
                  <a:srgbClr val="000000"/>
                </a:solidFill>
                <a:effectLst/>
                <a:latin typeface="+mj-lt"/>
              </a:rPr>
              <a:t>오버라이딩</a:t>
            </a:r>
            <a:r>
              <a:rPr lang="en-US" altLang="ko-KR" sz="1500" dirty="0">
                <a:solidFill>
                  <a:srgbClr val="000000"/>
                </a:solidFill>
                <a:effectLst/>
                <a:latin typeface="+mj-lt"/>
              </a:rPr>
              <a:t>(Method Overriding)</a:t>
            </a:r>
            <a:r>
              <a:rPr lang="ko-KR" altLang="en-US" sz="1500" dirty="0">
                <a:solidFill>
                  <a:srgbClr val="000000"/>
                </a:solidFill>
                <a:effectLst/>
                <a:latin typeface="+mj-lt"/>
              </a:rPr>
              <a:t>과 메서드 오버로딩</a:t>
            </a:r>
            <a:r>
              <a:rPr lang="en-US" altLang="ko-KR" sz="1500" dirty="0">
                <a:solidFill>
                  <a:srgbClr val="000000"/>
                </a:solidFill>
                <a:effectLst/>
                <a:latin typeface="+mj-lt"/>
              </a:rPr>
              <a:t>(Method Overloading)**</a:t>
            </a:r>
            <a:r>
              <a:rPr lang="ko-KR" altLang="en-US" sz="1500" dirty="0">
                <a:solidFill>
                  <a:srgbClr val="000000"/>
                </a:solidFill>
                <a:effectLst/>
                <a:latin typeface="+mj-lt"/>
              </a:rPr>
              <a:t>이 있음</a:t>
            </a:r>
            <a:r>
              <a:rPr lang="en-US" altLang="ko-KR" sz="1500" dirty="0">
                <a:solidFill>
                  <a:srgbClr val="000000"/>
                </a:solidFill>
                <a:effectLst/>
                <a:latin typeface="+mj-lt"/>
              </a:rPr>
              <a:t>.</a:t>
            </a:r>
            <a:endParaRPr lang="ko-KR" altLang="en-US" sz="1500" dirty="0">
              <a:solidFill>
                <a:srgbClr val="000000"/>
              </a:solidFill>
              <a:effectLst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76823565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74DE73-9C15-44FC-9C39-99AC43F9FB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AD4CF61-CC22-1A5C-C0A5-C2D6F5D12A06}"/>
              </a:ext>
            </a:extLst>
          </p:cNvPr>
          <p:cNvSpPr txBox="1"/>
          <p:nvPr/>
        </p:nvSpPr>
        <p:spPr>
          <a:xfrm>
            <a:off x="695739" y="125798"/>
            <a:ext cx="733898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/>
              <a:t>클래스 </a:t>
            </a:r>
            <a:r>
              <a:rPr lang="en-US" altLang="ko-KR" sz="3000" b="1" dirty="0"/>
              <a:t>– </a:t>
            </a:r>
            <a:r>
              <a:rPr lang="ko-KR" altLang="en-US" sz="3000" b="1" dirty="0" err="1"/>
              <a:t>다형성</a:t>
            </a:r>
            <a:r>
              <a:rPr lang="en-US" altLang="ko-KR" sz="3000" b="1" dirty="0"/>
              <a:t>(Overriding)</a:t>
            </a:r>
            <a:endParaRPr lang="ko-KR" altLang="en-US" sz="3000" b="1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BD4D306-09B2-58E3-E037-97CBB0269A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512" y="679796"/>
            <a:ext cx="5249534" cy="6053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885967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970C74-F7EA-7444-1A4A-B3C33D5501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CCECD31-3437-D037-58F5-F2EDDAFB43D9}"/>
              </a:ext>
            </a:extLst>
          </p:cNvPr>
          <p:cNvSpPr txBox="1"/>
          <p:nvPr/>
        </p:nvSpPr>
        <p:spPr>
          <a:xfrm>
            <a:off x="695739" y="125798"/>
            <a:ext cx="733898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/>
              <a:t>클래스 </a:t>
            </a:r>
            <a:r>
              <a:rPr lang="en-US" altLang="ko-KR" sz="3000" b="1" dirty="0"/>
              <a:t>– </a:t>
            </a:r>
            <a:r>
              <a:rPr lang="ko-KR" altLang="en-US" sz="3000" b="1" dirty="0" err="1"/>
              <a:t>다형성</a:t>
            </a:r>
            <a:r>
              <a:rPr lang="en-US" altLang="ko-KR" sz="3000" b="1" dirty="0"/>
              <a:t>(Overloading)</a:t>
            </a:r>
            <a:endParaRPr lang="ko-KR" altLang="en-US" sz="3000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602ACB4-30B3-A4A5-48D0-AFEE5B11D3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739" y="679796"/>
            <a:ext cx="5925693" cy="6052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44671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B89641-89AC-FB28-4645-FE628561C4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35F5802-BB4C-C925-4F20-7A347638FE7E}"/>
              </a:ext>
            </a:extLst>
          </p:cNvPr>
          <p:cNvSpPr txBox="1"/>
          <p:nvPr/>
        </p:nvSpPr>
        <p:spPr>
          <a:xfrm>
            <a:off x="695739" y="125798"/>
            <a:ext cx="498553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/>
              <a:t>클래스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A29C8FB-EAB5-2A46-0949-5F161C913D70}"/>
              </a:ext>
            </a:extLst>
          </p:cNvPr>
          <p:cNvSpPr txBox="1"/>
          <p:nvPr/>
        </p:nvSpPr>
        <p:spPr>
          <a:xfrm>
            <a:off x="695738" y="892795"/>
            <a:ext cx="11281403" cy="13747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 rtl="0" eaLnBrk="1" latinLnBrk="1" hangingPunct="1">
              <a:spcAft>
                <a:spcPts val="2000"/>
              </a:spcAft>
              <a:buFont typeface="+mj-lt"/>
              <a:buAutoNum type="arabicPeriod" startAt="4"/>
            </a:pPr>
            <a:r>
              <a:rPr lang="ko-KR" altLang="en-US" sz="2000" b="1" dirty="0"/>
              <a:t>추상화 </a:t>
            </a:r>
            <a:r>
              <a:rPr lang="en-US" altLang="ko-KR" sz="2000" b="1" dirty="0"/>
              <a:t>(Abstraction)</a:t>
            </a:r>
          </a:p>
          <a:p>
            <a:pPr marL="457200" indent="-457200" algn="l" rtl="0" eaLnBrk="1" latinLnBrk="1" hangingPunct="1"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ko-KR" altLang="en-US" sz="1500" dirty="0">
                <a:solidFill>
                  <a:srgbClr val="000000"/>
                </a:solidFill>
                <a:effectLst/>
                <a:latin typeface="+mj-lt"/>
              </a:rPr>
              <a:t>구현을 숨기고</a:t>
            </a:r>
            <a:r>
              <a:rPr lang="en-US" altLang="ko-KR" sz="1500" dirty="0">
                <a:solidFill>
                  <a:srgbClr val="000000"/>
                </a:solidFill>
                <a:effectLst/>
                <a:latin typeface="+mj-lt"/>
              </a:rPr>
              <a:t>, </a:t>
            </a:r>
            <a:r>
              <a:rPr lang="ko-KR" altLang="en-US" sz="1500" dirty="0">
                <a:solidFill>
                  <a:srgbClr val="000000"/>
                </a:solidFill>
                <a:effectLst/>
                <a:latin typeface="+mj-lt"/>
              </a:rPr>
              <a:t>핵심 기능만 공개하는 개념</a:t>
            </a:r>
            <a:r>
              <a:rPr lang="en-US" altLang="ko-KR" sz="1500" dirty="0">
                <a:solidFill>
                  <a:srgbClr val="000000"/>
                </a:solidFill>
                <a:effectLst/>
                <a:latin typeface="+mj-lt"/>
              </a:rPr>
              <a:t>.</a:t>
            </a:r>
          </a:p>
          <a:p>
            <a:pPr marL="457200" indent="-457200" algn="l" rtl="0" eaLnBrk="1" latinLnBrk="1" hangingPunct="1"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en-US" altLang="ko-KR" sz="1500" dirty="0">
                <a:solidFill>
                  <a:srgbClr val="000000"/>
                </a:solidFill>
                <a:effectLst/>
                <a:latin typeface="+mj-lt"/>
              </a:rPr>
              <a:t>**</a:t>
            </a:r>
            <a:r>
              <a:rPr lang="ko-KR" altLang="en-US" sz="1500" dirty="0">
                <a:solidFill>
                  <a:srgbClr val="000000"/>
                </a:solidFill>
                <a:effectLst/>
                <a:latin typeface="+mj-lt"/>
              </a:rPr>
              <a:t>추상 클래스</a:t>
            </a:r>
            <a:r>
              <a:rPr lang="en-US" altLang="ko-KR" sz="1500" dirty="0">
                <a:solidFill>
                  <a:srgbClr val="000000"/>
                </a:solidFill>
                <a:effectLst/>
                <a:latin typeface="+mj-lt"/>
              </a:rPr>
              <a:t>(Abstract Class)</a:t>
            </a:r>
            <a:r>
              <a:rPr lang="ko-KR" altLang="en-US" sz="1500" dirty="0">
                <a:solidFill>
                  <a:srgbClr val="000000"/>
                </a:solidFill>
                <a:effectLst/>
                <a:latin typeface="+mj-lt"/>
              </a:rPr>
              <a:t>와 인터페이스</a:t>
            </a:r>
            <a:r>
              <a:rPr lang="en-US" altLang="ko-KR" sz="1500" dirty="0">
                <a:solidFill>
                  <a:srgbClr val="000000"/>
                </a:solidFill>
                <a:effectLst/>
                <a:latin typeface="+mj-lt"/>
              </a:rPr>
              <a:t>(Interface)**</a:t>
            </a:r>
            <a:r>
              <a:rPr lang="ko-KR" altLang="en-US" sz="1500" dirty="0">
                <a:solidFill>
                  <a:srgbClr val="000000"/>
                </a:solidFill>
                <a:effectLst/>
                <a:latin typeface="+mj-lt"/>
              </a:rPr>
              <a:t>가 있음</a:t>
            </a:r>
            <a:r>
              <a:rPr lang="en-US" altLang="ko-KR" sz="1500" dirty="0">
                <a:solidFill>
                  <a:srgbClr val="000000"/>
                </a:solidFill>
                <a:effectLst/>
                <a:latin typeface="+mj-lt"/>
              </a:rPr>
              <a:t>.</a:t>
            </a:r>
            <a:endParaRPr lang="ko-KR" altLang="en-US" sz="1500" dirty="0">
              <a:solidFill>
                <a:srgbClr val="000000"/>
              </a:solidFill>
              <a:effectLst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291152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9F711E-F87E-8D4D-A84A-A76528B1C8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F0BEB8E-899D-FE11-EA44-17A5C73DE68A}"/>
              </a:ext>
            </a:extLst>
          </p:cNvPr>
          <p:cNvSpPr txBox="1"/>
          <p:nvPr/>
        </p:nvSpPr>
        <p:spPr>
          <a:xfrm>
            <a:off x="695739" y="125798"/>
            <a:ext cx="409492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/>
              <a:t>논리형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F437666-2B6F-3833-39B1-92AA6CF202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739" y="857563"/>
            <a:ext cx="7839075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688622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D0BE66-A247-24CA-2CE8-99D92113E8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7C50FF5-D881-8039-A645-EC9D1F9F2F76}"/>
              </a:ext>
            </a:extLst>
          </p:cNvPr>
          <p:cNvSpPr txBox="1"/>
          <p:nvPr/>
        </p:nvSpPr>
        <p:spPr>
          <a:xfrm>
            <a:off x="695739" y="125798"/>
            <a:ext cx="733898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/>
              <a:t>클래스 </a:t>
            </a:r>
            <a:r>
              <a:rPr lang="en-US" altLang="ko-KR" sz="3000" b="1" dirty="0"/>
              <a:t>– </a:t>
            </a:r>
            <a:r>
              <a:rPr lang="ko-KR" altLang="en-US" sz="3000" b="1" dirty="0"/>
              <a:t>추상화 클래스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B95D2CD-C9C8-8CAD-849D-8E78FA483B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739" y="679796"/>
            <a:ext cx="5550271" cy="605240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46B0C49-624D-C498-CC3C-63978B000C54}"/>
              </a:ext>
            </a:extLst>
          </p:cNvPr>
          <p:cNvSpPr txBox="1"/>
          <p:nvPr/>
        </p:nvSpPr>
        <p:spPr>
          <a:xfrm>
            <a:off x="6324546" y="1065182"/>
            <a:ext cx="586745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dirty="0"/>
              <a:t>객체를 직접 생성할 수 없으며</a:t>
            </a:r>
            <a:r>
              <a:rPr lang="en-US" altLang="ko-KR" sz="1500" b="1" dirty="0"/>
              <a:t>, </a:t>
            </a:r>
            <a:r>
              <a:rPr lang="ko-KR" altLang="en-US" sz="1500" b="1" dirty="0"/>
              <a:t>반드시 자식 클래스에서 상속받아</a:t>
            </a:r>
            <a:endParaRPr lang="en-US" altLang="ko-KR" sz="1500" b="1" dirty="0"/>
          </a:p>
          <a:p>
            <a:r>
              <a:rPr lang="ko-KR" altLang="en-US" sz="1500" b="1" dirty="0"/>
              <a:t> 구현해야 함</a:t>
            </a:r>
            <a:r>
              <a:rPr lang="en-US" altLang="ko-KR" sz="1500" b="1" dirty="0"/>
              <a:t>.</a:t>
            </a:r>
            <a:endParaRPr lang="ko-KR" altLang="en-US" sz="1500" b="1" dirty="0"/>
          </a:p>
        </p:txBody>
      </p:sp>
    </p:spTree>
    <p:extLst>
      <p:ext uri="{BB962C8B-B14F-4D97-AF65-F5344CB8AC3E}">
        <p14:creationId xmlns:p14="http://schemas.microsoft.com/office/powerpoint/2010/main" val="296093667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5F4025-8F4E-FD53-B1B6-73998C8E33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1D379B7-4608-84C5-6F75-C15F41944DF1}"/>
              </a:ext>
            </a:extLst>
          </p:cNvPr>
          <p:cNvSpPr txBox="1"/>
          <p:nvPr/>
        </p:nvSpPr>
        <p:spPr>
          <a:xfrm>
            <a:off x="695739" y="125798"/>
            <a:ext cx="733898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/>
              <a:t>클래스 </a:t>
            </a:r>
            <a:r>
              <a:rPr lang="en-US" altLang="ko-KR" sz="3000" b="1" dirty="0"/>
              <a:t>– </a:t>
            </a:r>
            <a:r>
              <a:rPr lang="ko-KR" altLang="en-US" sz="3000" b="1" dirty="0"/>
              <a:t>인터페이스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484D19F-7FA4-8042-DF34-F563D069D66C}"/>
              </a:ext>
            </a:extLst>
          </p:cNvPr>
          <p:cNvSpPr txBox="1"/>
          <p:nvPr/>
        </p:nvSpPr>
        <p:spPr>
          <a:xfrm>
            <a:off x="6324546" y="1065182"/>
            <a:ext cx="58674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모든 메서드는 반드시 자식 클래스에서 구현해야 하며</a:t>
            </a:r>
            <a:r>
              <a:rPr lang="en-US" altLang="ko-KR" sz="1600" b="1" dirty="0"/>
              <a:t>, </a:t>
            </a:r>
            <a:r>
              <a:rPr lang="ko-KR" altLang="en-US" sz="1600" b="1" dirty="0"/>
              <a:t>다중 상속이 가능</a:t>
            </a:r>
            <a:r>
              <a:rPr lang="en-US" altLang="ko-KR" sz="1600" dirty="0"/>
              <a:t>.</a:t>
            </a:r>
            <a:endParaRPr lang="ko-KR" altLang="en-US" sz="1500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D28013C-6AC7-BF7C-F617-EF052E4446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739" y="801336"/>
            <a:ext cx="5289093" cy="5930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210769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322D89-30D8-4B84-805A-12795DE854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6A85BAD-F5F4-EF10-9605-8410BC815A58}"/>
              </a:ext>
            </a:extLst>
          </p:cNvPr>
          <p:cNvSpPr txBox="1"/>
          <p:nvPr/>
        </p:nvSpPr>
        <p:spPr>
          <a:xfrm>
            <a:off x="695739" y="125798"/>
            <a:ext cx="409492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/>
              <a:t>기본 자료형 심화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264DB80-CDFD-305F-1564-2C8EBA027FE0}"/>
              </a:ext>
            </a:extLst>
          </p:cNvPr>
          <p:cNvSpPr txBox="1"/>
          <p:nvPr/>
        </p:nvSpPr>
        <p:spPr>
          <a:xfrm>
            <a:off x="695738" y="892795"/>
            <a:ext cx="11281403" cy="1349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 rtl="0" eaLnBrk="1" latinLnBrk="1" hangingPunct="1">
              <a:spcAft>
                <a:spcPts val="2000"/>
              </a:spcAft>
              <a:buFont typeface="+mj-lt"/>
              <a:buAutoNum type="arabicPeriod"/>
            </a:pPr>
            <a:r>
              <a:rPr lang="ko-KR" altLang="en-US" sz="2000" b="1" dirty="0">
                <a:solidFill>
                  <a:srgbClr val="000000"/>
                </a:solidFill>
                <a:effectLst/>
                <a:latin typeface="+mj-lt"/>
              </a:rPr>
              <a:t>제네릭</a:t>
            </a:r>
            <a:r>
              <a:rPr lang="en-US" altLang="ko-KR" sz="2000" b="1" dirty="0">
                <a:solidFill>
                  <a:srgbClr val="000000"/>
                </a:solidFill>
                <a:effectLst/>
                <a:latin typeface="+mj-lt"/>
              </a:rPr>
              <a:t>(Generic)</a:t>
            </a:r>
            <a:endParaRPr lang="ko-KR" altLang="en-US" sz="2000" dirty="0">
              <a:solidFill>
                <a:srgbClr val="000000"/>
              </a:solidFill>
              <a:effectLst/>
              <a:latin typeface="+mj-lt"/>
            </a:endParaRPr>
          </a:p>
          <a:p>
            <a:pPr marL="457200" indent="-457200" algn="l" rtl="0" eaLnBrk="1" latinLnBrk="1" hangingPunct="1">
              <a:buFont typeface="Arial" panose="020B0604020202020204" pitchFamily="34" charset="0"/>
              <a:buChar char="•"/>
            </a:pPr>
            <a:r>
              <a:rPr lang="ko-KR" altLang="en-US" sz="1500" b="1" dirty="0"/>
              <a:t>데이터 타입에 의존하지 않고</a:t>
            </a:r>
            <a:r>
              <a:rPr lang="en-US" altLang="ko-KR" sz="1500" b="1" dirty="0"/>
              <a:t>, </a:t>
            </a:r>
            <a:r>
              <a:rPr lang="ko-KR" altLang="en-US" sz="1500" b="1" dirty="0"/>
              <a:t>다양한 타입을 사용할 수 있도록 설계하는 기능입니다</a:t>
            </a:r>
            <a:r>
              <a:rPr lang="en-US" altLang="ko-KR" sz="1500" b="1" dirty="0"/>
              <a:t>.</a:t>
            </a:r>
          </a:p>
          <a:p>
            <a:pPr marL="457200" indent="-457200" algn="l" rtl="0" eaLnBrk="1" latinLnBrk="1" hangingPunct="1">
              <a:buFont typeface="Arial" panose="020B0604020202020204" pitchFamily="34" charset="0"/>
              <a:buChar char="•"/>
            </a:pPr>
            <a:r>
              <a:rPr lang="ko-KR" altLang="en-US" sz="1500" b="1" dirty="0"/>
              <a:t>코드 재사용성을 높이고</a:t>
            </a:r>
            <a:r>
              <a:rPr lang="en-US" altLang="ko-KR" sz="1500" b="1" dirty="0"/>
              <a:t>, </a:t>
            </a:r>
            <a:r>
              <a:rPr lang="ko-KR" altLang="en-US" sz="1500" b="1" dirty="0"/>
              <a:t>타입 안정성을 유지하면서 성능을 향상시킬 수 있음</a:t>
            </a:r>
            <a:endParaRPr lang="en-US" altLang="ko-KR" sz="1500" b="1" dirty="0"/>
          </a:p>
          <a:p>
            <a:pPr marL="457200" indent="-457200" algn="l" rtl="0" eaLnBrk="1" latinLnBrk="1" hangingPunct="1">
              <a:buFont typeface="Arial" panose="020B0604020202020204" pitchFamily="34" charset="0"/>
              <a:buChar char="•"/>
            </a:pPr>
            <a:r>
              <a:rPr lang="ko-KR" altLang="en-US" sz="1500" b="1" dirty="0"/>
              <a:t>컬렉션</a:t>
            </a:r>
            <a:r>
              <a:rPr lang="en-US" altLang="ko-KR" sz="1500" b="1" dirty="0"/>
              <a:t>(List, Dictionary </a:t>
            </a:r>
            <a:r>
              <a:rPr lang="ko-KR" altLang="en-US" sz="1500" b="1" dirty="0"/>
              <a:t>등</a:t>
            </a:r>
            <a:r>
              <a:rPr lang="en-US" altLang="ko-KR" sz="1500" b="1" dirty="0"/>
              <a:t>), </a:t>
            </a:r>
            <a:r>
              <a:rPr lang="ko-KR" altLang="en-US" sz="1500" b="1" dirty="0"/>
              <a:t>메서드</a:t>
            </a:r>
            <a:r>
              <a:rPr lang="en-US" altLang="ko-KR" sz="1500" b="1" dirty="0"/>
              <a:t>, </a:t>
            </a:r>
            <a:r>
              <a:rPr lang="ko-KR" altLang="en-US" sz="1500" b="1" dirty="0"/>
              <a:t>클래스</a:t>
            </a:r>
            <a:r>
              <a:rPr lang="en-US" altLang="ko-KR" sz="1500" b="1" dirty="0"/>
              <a:t>, </a:t>
            </a:r>
            <a:r>
              <a:rPr lang="ko-KR" altLang="en-US" sz="1500" b="1" dirty="0"/>
              <a:t>인터페이스 등에 사용 가능</a:t>
            </a:r>
            <a:endParaRPr lang="en-US" altLang="ko-KR" sz="1500" b="1" dirty="0"/>
          </a:p>
        </p:txBody>
      </p:sp>
    </p:spTree>
    <p:extLst>
      <p:ext uri="{BB962C8B-B14F-4D97-AF65-F5344CB8AC3E}">
        <p14:creationId xmlns:p14="http://schemas.microsoft.com/office/powerpoint/2010/main" val="151971363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335B58-59B0-AC50-D684-82AA313E0B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FA7424C-D196-D7C8-B4A5-7CB170D22324}"/>
              </a:ext>
            </a:extLst>
          </p:cNvPr>
          <p:cNvSpPr txBox="1"/>
          <p:nvPr/>
        </p:nvSpPr>
        <p:spPr>
          <a:xfrm>
            <a:off x="695739" y="125798"/>
            <a:ext cx="409492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/>
              <a:t>기본 자료형 심화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D37093E-8784-4D9F-D132-4E5A5AF6C0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739" y="957029"/>
            <a:ext cx="8410575" cy="554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425195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4D8814-6253-EBBC-0A53-2B9F3F0F5D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A8AF075-553D-B346-7AEF-3C3AF2780926}"/>
              </a:ext>
            </a:extLst>
          </p:cNvPr>
          <p:cNvSpPr txBox="1"/>
          <p:nvPr/>
        </p:nvSpPr>
        <p:spPr>
          <a:xfrm>
            <a:off x="695739" y="125798"/>
            <a:ext cx="409492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/>
              <a:t>기본 자료형 심화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F1CB0ED-F9AE-04D5-A9B6-42F63E07289F}"/>
              </a:ext>
            </a:extLst>
          </p:cNvPr>
          <p:cNvSpPr txBox="1"/>
          <p:nvPr/>
        </p:nvSpPr>
        <p:spPr>
          <a:xfrm>
            <a:off x="695738" y="892795"/>
            <a:ext cx="11281403" cy="887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 rtl="0" eaLnBrk="1" latinLnBrk="1" hangingPunct="1">
              <a:spcAft>
                <a:spcPts val="2000"/>
              </a:spcAft>
              <a:buFont typeface="+mj-lt"/>
              <a:buAutoNum type="arabicPeriod" startAt="2"/>
            </a:pPr>
            <a:r>
              <a:rPr lang="ko-KR" altLang="en-US" sz="2000" b="1" dirty="0">
                <a:solidFill>
                  <a:srgbClr val="000000"/>
                </a:solidFill>
                <a:effectLst/>
                <a:latin typeface="+mj-lt"/>
              </a:rPr>
              <a:t>제네릭</a:t>
            </a:r>
            <a:r>
              <a:rPr lang="en-US" altLang="ko-KR" sz="2000" b="1" dirty="0">
                <a:solidFill>
                  <a:srgbClr val="000000"/>
                </a:solidFill>
                <a:effectLst/>
                <a:latin typeface="+mj-lt"/>
              </a:rPr>
              <a:t>(Generic) </a:t>
            </a:r>
            <a:r>
              <a:rPr lang="ko-KR" altLang="en-US" sz="2000" b="1" dirty="0">
                <a:solidFill>
                  <a:srgbClr val="000000"/>
                </a:solidFill>
                <a:effectLst/>
                <a:latin typeface="+mj-lt"/>
              </a:rPr>
              <a:t>메서드</a:t>
            </a:r>
            <a:endParaRPr lang="ko-KR" altLang="en-US" sz="2000" dirty="0">
              <a:solidFill>
                <a:srgbClr val="000000"/>
              </a:solidFill>
              <a:effectLst/>
              <a:latin typeface="+mj-lt"/>
            </a:endParaRPr>
          </a:p>
          <a:p>
            <a:pPr marL="457200" indent="-457200" algn="l" rtl="0" eaLnBrk="1" latinLnBrk="1" hangingPunct="1">
              <a:buFont typeface="Arial" panose="020B0604020202020204" pitchFamily="34" charset="0"/>
              <a:buChar char="•"/>
            </a:pPr>
            <a:r>
              <a:rPr lang="ko-KR" altLang="en-US" sz="1500" b="1" dirty="0"/>
              <a:t>호출할 때 전달된 값에 따라 </a:t>
            </a:r>
            <a:r>
              <a:rPr lang="en-US" altLang="ko-KR" sz="1500" b="1" dirty="0"/>
              <a:t>T</a:t>
            </a:r>
            <a:r>
              <a:rPr lang="ko-KR" altLang="en-US" sz="1500" b="1" dirty="0"/>
              <a:t>의 타입이 결정됨</a:t>
            </a:r>
            <a:endParaRPr lang="en-US" altLang="ko-KR" sz="1500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FEACBD8-4709-591B-4E09-0CC52F0927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738" y="1993216"/>
            <a:ext cx="5713731" cy="4268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200092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472807-87F0-80CD-E10A-884F51D643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0ABFD17-23E2-6235-6D7E-51DB76D5DFD3}"/>
              </a:ext>
            </a:extLst>
          </p:cNvPr>
          <p:cNvSpPr txBox="1"/>
          <p:nvPr/>
        </p:nvSpPr>
        <p:spPr>
          <a:xfrm>
            <a:off x="695739" y="125798"/>
            <a:ext cx="409492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/>
              <a:t>기본 자료형 심화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B7840A2-05FD-CF11-984E-84207BE3E9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739" y="823984"/>
            <a:ext cx="7409482" cy="5771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282688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A5E388-DACD-896C-62FE-46C9CAE4FB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3A284AE-FB28-FCEA-6878-4B0B845ACC8D}"/>
              </a:ext>
            </a:extLst>
          </p:cNvPr>
          <p:cNvSpPr txBox="1"/>
          <p:nvPr/>
        </p:nvSpPr>
        <p:spPr>
          <a:xfrm>
            <a:off x="695739" y="125798"/>
            <a:ext cx="409492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/>
              <a:t>기본 자료형 심화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E0FA920-545A-7DC7-C248-82187BCCC319}"/>
              </a:ext>
            </a:extLst>
          </p:cNvPr>
          <p:cNvSpPr txBox="1"/>
          <p:nvPr/>
        </p:nvSpPr>
        <p:spPr>
          <a:xfrm>
            <a:off x="695738" y="892795"/>
            <a:ext cx="112814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 rtl="0" eaLnBrk="1" latinLnBrk="1" hangingPunct="1">
              <a:spcAft>
                <a:spcPts val="2000"/>
              </a:spcAft>
              <a:buFont typeface="+mj-lt"/>
              <a:buAutoNum type="arabicPeriod" startAt="3"/>
            </a:pPr>
            <a:r>
              <a:rPr lang="ko-KR" altLang="en-US" sz="2000" b="1" dirty="0">
                <a:solidFill>
                  <a:srgbClr val="000000"/>
                </a:solidFill>
                <a:effectLst/>
                <a:latin typeface="+mj-lt"/>
              </a:rPr>
              <a:t>제네릭</a:t>
            </a:r>
            <a:r>
              <a:rPr lang="en-US" altLang="ko-KR" sz="2000" b="1" dirty="0">
                <a:solidFill>
                  <a:srgbClr val="000000"/>
                </a:solidFill>
                <a:effectLst/>
                <a:latin typeface="+mj-lt"/>
              </a:rPr>
              <a:t>(Generic) </a:t>
            </a:r>
            <a:r>
              <a:rPr lang="ko-KR" altLang="en-US" sz="2000" b="1" dirty="0">
                <a:solidFill>
                  <a:srgbClr val="000000"/>
                </a:solidFill>
                <a:effectLst/>
                <a:latin typeface="+mj-lt"/>
              </a:rPr>
              <a:t>클래스</a:t>
            </a:r>
            <a:endParaRPr lang="ko-KR" altLang="en-US" sz="2000" dirty="0">
              <a:solidFill>
                <a:srgbClr val="000000"/>
              </a:solidFill>
              <a:effectLst/>
              <a:latin typeface="+mj-lt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5C1F7A8-983C-64D1-F6D7-E29FFF32DA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890" y="1505904"/>
            <a:ext cx="4410075" cy="408622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BD9A422-4D2A-9169-73B1-59C67BC33B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5957" y="1443991"/>
            <a:ext cx="6486525" cy="421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859162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665FBC-9E26-1237-C23C-907A6AF6FD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F7E0FA2-BEFB-82CA-C41C-32ECEFE82EF7}"/>
              </a:ext>
            </a:extLst>
          </p:cNvPr>
          <p:cNvSpPr txBox="1"/>
          <p:nvPr/>
        </p:nvSpPr>
        <p:spPr>
          <a:xfrm>
            <a:off x="695739" y="125798"/>
            <a:ext cx="409492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/>
              <a:t>파일 읽기</a:t>
            </a:r>
            <a:r>
              <a:rPr lang="en-US" altLang="ko-KR" sz="3000" b="1" dirty="0"/>
              <a:t>/</a:t>
            </a:r>
            <a:r>
              <a:rPr lang="ko-KR" altLang="en-US" sz="3000" b="1" dirty="0"/>
              <a:t>쓰기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FE07BCC-B93F-BBAA-63B1-F6FCB4D03BE7}"/>
              </a:ext>
            </a:extLst>
          </p:cNvPr>
          <p:cNvSpPr txBox="1"/>
          <p:nvPr/>
        </p:nvSpPr>
        <p:spPr>
          <a:xfrm>
            <a:off x="695738" y="892795"/>
            <a:ext cx="1128140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 rtl="0" eaLnBrk="1" latinLnBrk="1" hangingPunct="1">
              <a:spcAft>
                <a:spcPts val="2000"/>
              </a:spcAft>
              <a:buFont typeface="+mj-lt"/>
              <a:buAutoNum type="arabicPeriod"/>
            </a:pPr>
            <a:r>
              <a:rPr lang="ko-KR" altLang="en-US" sz="1500" b="1" dirty="0"/>
              <a:t>텍스트 파일</a:t>
            </a:r>
            <a:r>
              <a:rPr lang="en-US" altLang="ko-KR" sz="1500" b="1" dirty="0"/>
              <a:t/>
            </a:r>
            <a:br>
              <a:rPr lang="en-US" altLang="ko-KR" sz="1500" b="1" dirty="0"/>
            </a:br>
            <a:r>
              <a:rPr lang="en-US" altLang="ko-KR" sz="1500" b="1" dirty="0" err="1"/>
              <a:t>StreamReader</a:t>
            </a:r>
            <a:r>
              <a:rPr lang="en-US" altLang="ko-KR" sz="1500" b="1" dirty="0"/>
              <a:t>, </a:t>
            </a:r>
            <a:r>
              <a:rPr lang="en-US" altLang="ko-KR" sz="1500" b="1" dirty="0" err="1"/>
              <a:t>StreamWriter</a:t>
            </a:r>
            <a:endParaRPr lang="en-US" altLang="ko-KR" sz="15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8D02F31-4571-EF8D-5239-F657C71782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738" y="1536730"/>
            <a:ext cx="6362700" cy="178117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4114784-7CA4-7B26-78B3-2CE2FE59D2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738" y="3792463"/>
            <a:ext cx="5105400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154446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2755D2-DDDF-5DB7-ABE2-17E1E9948E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4764AAA-3ADF-755A-AB80-C24C304B8C5F}"/>
              </a:ext>
            </a:extLst>
          </p:cNvPr>
          <p:cNvSpPr txBox="1"/>
          <p:nvPr/>
        </p:nvSpPr>
        <p:spPr>
          <a:xfrm>
            <a:off x="695739" y="125798"/>
            <a:ext cx="409492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/>
              <a:t>파일 읽기</a:t>
            </a:r>
            <a:r>
              <a:rPr lang="en-US" altLang="ko-KR" sz="3000" b="1" dirty="0"/>
              <a:t>/</a:t>
            </a:r>
            <a:r>
              <a:rPr lang="ko-KR" altLang="en-US" sz="3000" b="1" dirty="0"/>
              <a:t>쓰기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CCA1E31-07C0-DBBF-F09B-6C41A8C386E6}"/>
              </a:ext>
            </a:extLst>
          </p:cNvPr>
          <p:cNvSpPr txBox="1"/>
          <p:nvPr/>
        </p:nvSpPr>
        <p:spPr>
          <a:xfrm>
            <a:off x="695738" y="892795"/>
            <a:ext cx="1128140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 rtl="0" eaLnBrk="1" latinLnBrk="1" hangingPunct="1">
              <a:spcAft>
                <a:spcPts val="2000"/>
              </a:spcAft>
              <a:buFont typeface="+mj-lt"/>
              <a:buAutoNum type="arabicPeriod" startAt="2"/>
            </a:pPr>
            <a:r>
              <a:rPr lang="ko-KR" altLang="en-US" sz="1500" b="1" dirty="0"/>
              <a:t>바이너리 파일</a:t>
            </a:r>
            <a:r>
              <a:rPr lang="en-US" altLang="ko-KR" sz="1500" b="1" dirty="0"/>
              <a:t/>
            </a:r>
            <a:br>
              <a:rPr lang="en-US" altLang="ko-KR" sz="1500" b="1" dirty="0"/>
            </a:br>
            <a:r>
              <a:rPr lang="en-US" altLang="ko-KR" sz="1500" b="1" dirty="0" err="1"/>
              <a:t>FileStream</a:t>
            </a:r>
            <a:endParaRPr lang="en-US" altLang="ko-KR" sz="1500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26314B5-4D80-3813-47CF-6A933A4344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738" y="1780908"/>
            <a:ext cx="6115050" cy="346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880436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DCFD53-C28C-766C-B19A-766C0DDE96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07666C9-04DB-7D3E-56E9-0339ABDC8A9B}"/>
              </a:ext>
            </a:extLst>
          </p:cNvPr>
          <p:cNvSpPr txBox="1"/>
          <p:nvPr/>
        </p:nvSpPr>
        <p:spPr>
          <a:xfrm>
            <a:off x="695739" y="125798"/>
            <a:ext cx="409492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/>
              <a:t>파일 읽기</a:t>
            </a:r>
            <a:r>
              <a:rPr lang="en-US" altLang="ko-KR" sz="3000" b="1" dirty="0"/>
              <a:t>/</a:t>
            </a:r>
            <a:r>
              <a:rPr lang="ko-KR" altLang="en-US" sz="3000" b="1" dirty="0"/>
              <a:t>쓰기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C91E49-4DE2-7CF9-1E43-63D144361FAB}"/>
              </a:ext>
            </a:extLst>
          </p:cNvPr>
          <p:cNvSpPr txBox="1"/>
          <p:nvPr/>
        </p:nvSpPr>
        <p:spPr>
          <a:xfrm>
            <a:off x="695738" y="892795"/>
            <a:ext cx="1128140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 rtl="0" eaLnBrk="1" latinLnBrk="1" hangingPunct="1">
              <a:spcAft>
                <a:spcPts val="2000"/>
              </a:spcAft>
              <a:buFont typeface="+mj-lt"/>
              <a:buAutoNum type="arabicPeriod" startAt="3"/>
            </a:pPr>
            <a:r>
              <a:rPr lang="en-US" altLang="ko-KR" sz="1500" b="1" dirty="0"/>
              <a:t>CSV, JSON, XML </a:t>
            </a:r>
            <a:r>
              <a:rPr lang="ko-KR" altLang="en-US" sz="1500" b="1" dirty="0"/>
              <a:t>파일 다루기</a:t>
            </a:r>
            <a:endParaRPr lang="en-US" altLang="ko-KR" sz="15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98CE9D8-0BCC-E5A7-9110-F4EA3A68B0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738" y="1666652"/>
            <a:ext cx="5886450" cy="244792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98DF682-09CC-2BA8-D6CC-F02AB495AA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738" y="4421291"/>
            <a:ext cx="6867525" cy="180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5606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B5B1BD-1140-833E-6F31-5EE623F86C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EF4650D-F2B2-A9D4-553D-063F740DEB3A}"/>
              </a:ext>
            </a:extLst>
          </p:cNvPr>
          <p:cNvSpPr txBox="1"/>
          <p:nvPr/>
        </p:nvSpPr>
        <p:spPr>
          <a:xfrm>
            <a:off x="695739" y="125798"/>
            <a:ext cx="409492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/>
              <a:t>문자형</a:t>
            </a:r>
            <a:r>
              <a:rPr lang="en-US" altLang="ko-KR" sz="3000" b="1" dirty="0"/>
              <a:t>, </a:t>
            </a:r>
            <a:r>
              <a:rPr lang="ko-KR" altLang="en-US" sz="3000" b="1" dirty="0"/>
              <a:t>문자열형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3E4A26D-E38B-D17A-32D7-17BCAD6A9A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740" y="679796"/>
            <a:ext cx="5950856" cy="6052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813073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AE2C4D-5169-9290-2238-DBDBB59BD9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534A06F-AB31-8956-E4E3-B6B9CF810C38}"/>
              </a:ext>
            </a:extLst>
          </p:cNvPr>
          <p:cNvSpPr txBox="1"/>
          <p:nvPr/>
        </p:nvSpPr>
        <p:spPr>
          <a:xfrm>
            <a:off x="695739" y="125798"/>
            <a:ext cx="409492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/>
              <a:t>파일 읽기</a:t>
            </a:r>
            <a:r>
              <a:rPr lang="en-US" altLang="ko-KR" sz="3000" b="1" dirty="0"/>
              <a:t>/</a:t>
            </a:r>
            <a:r>
              <a:rPr lang="ko-KR" altLang="en-US" sz="3000" b="1" dirty="0"/>
              <a:t>쓰기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701957-C064-C632-77F0-04BB3583DA08}"/>
              </a:ext>
            </a:extLst>
          </p:cNvPr>
          <p:cNvSpPr txBox="1"/>
          <p:nvPr/>
        </p:nvSpPr>
        <p:spPr>
          <a:xfrm>
            <a:off x="695738" y="892795"/>
            <a:ext cx="1128140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 rtl="0" eaLnBrk="1" latinLnBrk="1" hangingPunct="1">
              <a:spcAft>
                <a:spcPts val="2000"/>
              </a:spcAft>
              <a:buFont typeface="+mj-lt"/>
              <a:buAutoNum type="arabicPeriod" startAt="3"/>
            </a:pPr>
            <a:r>
              <a:rPr lang="en-US" altLang="ko-KR" sz="1500" b="1" dirty="0"/>
              <a:t>CSV, JSON, XML </a:t>
            </a:r>
            <a:r>
              <a:rPr lang="ko-KR" altLang="en-US" sz="1500" b="1" dirty="0"/>
              <a:t>파일 다루기</a:t>
            </a:r>
            <a:endParaRPr lang="en-US" altLang="ko-KR" sz="1500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A650CD5-93B7-6E8C-2375-FB97320A23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59" y="1428959"/>
            <a:ext cx="6238875" cy="427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164506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691E11-352A-5CC2-5F0A-307780B94F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B6BFD8D-2BA4-EEF7-94F7-875E22F9BA86}"/>
              </a:ext>
            </a:extLst>
          </p:cNvPr>
          <p:cNvSpPr txBox="1"/>
          <p:nvPr/>
        </p:nvSpPr>
        <p:spPr>
          <a:xfrm>
            <a:off x="695739" y="125798"/>
            <a:ext cx="409492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/>
              <a:t>파일 읽기</a:t>
            </a:r>
            <a:r>
              <a:rPr lang="en-US" altLang="ko-KR" sz="3000" b="1" dirty="0"/>
              <a:t>/</a:t>
            </a:r>
            <a:r>
              <a:rPr lang="ko-KR" altLang="en-US" sz="3000" b="1" dirty="0"/>
              <a:t>쓰기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DB1D8AF-A16A-092D-2D80-37E8D81529DC}"/>
              </a:ext>
            </a:extLst>
          </p:cNvPr>
          <p:cNvSpPr txBox="1"/>
          <p:nvPr/>
        </p:nvSpPr>
        <p:spPr>
          <a:xfrm>
            <a:off x="695738" y="892795"/>
            <a:ext cx="1128140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 rtl="0" eaLnBrk="1" latinLnBrk="1" hangingPunct="1">
              <a:spcAft>
                <a:spcPts val="2000"/>
              </a:spcAft>
              <a:buFont typeface="+mj-lt"/>
              <a:buAutoNum type="arabicPeriod" startAt="3"/>
            </a:pPr>
            <a:r>
              <a:rPr lang="en-US" altLang="ko-KR" sz="1500" b="1" dirty="0"/>
              <a:t>CSV, JSON, XML </a:t>
            </a:r>
            <a:r>
              <a:rPr lang="ko-KR" altLang="en-US" sz="1500" b="1" dirty="0"/>
              <a:t>파일 다루기</a:t>
            </a:r>
            <a:endParaRPr lang="en-US" altLang="ko-KR" sz="15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3F2385F-5E8E-D5CD-17BE-8F677D097E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738" y="1456733"/>
            <a:ext cx="4467225" cy="3381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3237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D192A7-7B64-9AEC-7E05-E6BFDB1A65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73BDBC0-15B8-4852-1783-AD552BCE7712}"/>
              </a:ext>
            </a:extLst>
          </p:cNvPr>
          <p:cNvSpPr txBox="1"/>
          <p:nvPr/>
        </p:nvSpPr>
        <p:spPr>
          <a:xfrm>
            <a:off x="695739" y="125798"/>
            <a:ext cx="409492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/>
              <a:t>문자형</a:t>
            </a:r>
            <a:r>
              <a:rPr lang="en-US" altLang="ko-KR" sz="3000" b="1" dirty="0"/>
              <a:t>, </a:t>
            </a:r>
            <a:r>
              <a:rPr lang="ko-KR" altLang="en-US" sz="3000" b="1" dirty="0"/>
              <a:t>문자열형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60019030-BFE1-92D2-4D09-4270E10D52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739" y="620686"/>
            <a:ext cx="7086600" cy="588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7017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E85DE7-4E24-65CB-064D-B3510DB38D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E969FDD-7005-B3B4-D065-1364FCB6661C}"/>
              </a:ext>
            </a:extLst>
          </p:cNvPr>
          <p:cNvSpPr txBox="1"/>
          <p:nvPr/>
        </p:nvSpPr>
        <p:spPr>
          <a:xfrm>
            <a:off x="695739" y="125798"/>
            <a:ext cx="409492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/>
              <a:t>문자형</a:t>
            </a:r>
            <a:r>
              <a:rPr lang="en-US" altLang="ko-KR" sz="3000" b="1" dirty="0"/>
              <a:t>, </a:t>
            </a:r>
            <a:r>
              <a:rPr lang="ko-KR" altLang="en-US" sz="3000" b="1" dirty="0"/>
              <a:t>문자열형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93F5C2DC-1A7B-A296-4B98-EFF1704A29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339" y="911278"/>
            <a:ext cx="6781800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8219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347415-DD26-95A5-2609-D3AFCBF278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0B242FE-12D5-C87E-7499-45F7F920266D}"/>
              </a:ext>
            </a:extLst>
          </p:cNvPr>
          <p:cNvSpPr txBox="1"/>
          <p:nvPr/>
        </p:nvSpPr>
        <p:spPr>
          <a:xfrm>
            <a:off x="695739" y="125798"/>
            <a:ext cx="409492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/>
              <a:t>문자형</a:t>
            </a:r>
            <a:r>
              <a:rPr lang="en-US" altLang="ko-KR" sz="3000" b="1" dirty="0"/>
              <a:t>, </a:t>
            </a:r>
            <a:r>
              <a:rPr lang="ko-KR" altLang="en-US" sz="3000" b="1" dirty="0"/>
              <a:t>문자열형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5B25B845-1AF1-0876-7DE0-B08CBF3A38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742" y="3674152"/>
            <a:ext cx="6167037" cy="108998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602F3E3B-6CD6-ECCC-7467-C7E4DB9AFE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960" y="775038"/>
            <a:ext cx="6324600" cy="5457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8422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47C020-0794-1A93-37C0-8E771ACDCD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1B179E6-B140-FE3F-EEE0-3C589AD423D2}"/>
              </a:ext>
            </a:extLst>
          </p:cNvPr>
          <p:cNvSpPr txBox="1"/>
          <p:nvPr/>
        </p:nvSpPr>
        <p:spPr>
          <a:xfrm>
            <a:off x="695739" y="125798"/>
            <a:ext cx="409492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/>
              <a:t>문자형</a:t>
            </a:r>
            <a:r>
              <a:rPr lang="en-US" altLang="ko-KR" sz="3000" b="1" dirty="0"/>
              <a:t>, </a:t>
            </a:r>
            <a:r>
              <a:rPr lang="ko-KR" altLang="en-US" sz="3000" b="1" dirty="0"/>
              <a:t>문자열형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A78C600-3940-B872-3638-623C55749A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740" y="959370"/>
            <a:ext cx="5877448" cy="5603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2979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1F3584-AB01-0640-781B-13D4B9F0EB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84CBC61-F744-928B-0A02-4114FE47251E}"/>
              </a:ext>
            </a:extLst>
          </p:cNvPr>
          <p:cNvSpPr txBox="1"/>
          <p:nvPr/>
        </p:nvSpPr>
        <p:spPr>
          <a:xfrm>
            <a:off x="695739" y="125798"/>
            <a:ext cx="409492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/>
              <a:t>부모형</a:t>
            </a:r>
            <a:r>
              <a:rPr lang="en-US" altLang="ko-KR" sz="3000" b="1" dirty="0"/>
              <a:t>, </a:t>
            </a:r>
            <a:r>
              <a:rPr lang="ko-KR" altLang="en-US" sz="3000" b="1" dirty="0"/>
              <a:t>변수형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5D23B05-8754-84FF-D33F-10AD0DB827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235" y="1003013"/>
            <a:ext cx="8324850" cy="416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9152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E998EE-13A6-9CEF-836B-10B53D3FA9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EA68E63-AE0E-EE1E-4DEC-FA6F9F22C5C0}"/>
              </a:ext>
            </a:extLst>
          </p:cNvPr>
          <p:cNvSpPr txBox="1"/>
          <p:nvPr/>
        </p:nvSpPr>
        <p:spPr>
          <a:xfrm>
            <a:off x="695739" y="125798"/>
            <a:ext cx="409492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/>
              <a:t>형 변환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73BDB970-7BF1-96F6-D9BA-C2586400CE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739" y="824242"/>
            <a:ext cx="10515600" cy="5832406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ko-KR" altLang="en-US" sz="2000" b="1" dirty="0"/>
              <a:t>암시적 </a:t>
            </a:r>
            <a:r>
              <a:rPr lang="ko-KR" altLang="en-US" sz="2000" b="1" dirty="0" err="1"/>
              <a:t>형변환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(Implicit Conversion)</a:t>
            </a:r>
            <a:r>
              <a:rPr lang="ko-KR" altLang="en-US" sz="2000" b="1" dirty="0"/>
              <a:t> </a:t>
            </a:r>
            <a:endParaRPr lang="en-US" altLang="ko-KR" sz="2000" b="1" dirty="0"/>
          </a:p>
          <a:p>
            <a:r>
              <a:rPr lang="ko-KR" altLang="en-US" sz="1500" b="1" dirty="0"/>
              <a:t>작은 크기의 데이터 타입 → 큰 크기의 데이터 타입으로 자동 변환됩니다</a:t>
            </a:r>
            <a:r>
              <a:rPr lang="en-US" altLang="ko-KR" sz="1500" b="1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500" b="1" dirty="0"/>
              <a:t>데이터 손실이 발생하지 않기 때문에 안전합니다</a:t>
            </a:r>
            <a:r>
              <a:rPr lang="en-US" altLang="ko-KR" sz="1500" b="1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500" b="1" dirty="0"/>
              <a:t>int → long, float → double, char → int </a:t>
            </a:r>
            <a:r>
              <a:rPr lang="ko-KR" altLang="en-US" sz="1500" b="1" dirty="0"/>
              <a:t>등이 자동 변환됩니다</a:t>
            </a:r>
            <a:r>
              <a:rPr lang="en-US" altLang="ko-KR" sz="1500" b="1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kumimoji="0" lang="en-US" altLang="ko-KR" sz="15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 startAt="2"/>
            </a:pPr>
            <a:r>
              <a:rPr kumimoji="0" lang="ko-KR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명시적 </a:t>
            </a:r>
            <a:r>
              <a:rPr kumimoji="0" lang="ko-KR" altLang="en-US" sz="2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형변환</a:t>
            </a:r>
            <a:r>
              <a:rPr kumimoji="0" lang="ko-KR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ko-KR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(Explicit Conversion)</a:t>
            </a:r>
          </a:p>
          <a:p>
            <a:pPr>
              <a:buFont typeface="Arial" panose="020B0604020202020204" pitchFamily="34" charset="0"/>
              <a:buChar char="•"/>
            </a:pPr>
            <a:r>
              <a:rPr kumimoji="0" lang="ko-KR" altLang="en-US" sz="1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큰 크기의 데이터 타입 → 작은 크기의 데이터 타입으로 강제 변환합니다</a:t>
            </a:r>
            <a:r>
              <a:rPr kumimoji="0" lang="en-US" altLang="ko-KR" sz="1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kumimoji="0" lang="ko-KR" altLang="en-US" sz="1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데이터 손실 가능성이 있으므로 주의해야 합니다</a:t>
            </a:r>
            <a:r>
              <a:rPr kumimoji="0" lang="en-US" altLang="ko-KR" sz="1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kumimoji="0" lang="en-US" altLang="ko-KR" sz="1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(</a:t>
            </a:r>
            <a:r>
              <a:rPr kumimoji="0" lang="ko-KR" altLang="en-US" sz="1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타입</a:t>
            </a:r>
            <a:r>
              <a:rPr kumimoji="0" lang="en-US" altLang="ko-KR" sz="1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</a:t>
            </a:r>
            <a:r>
              <a:rPr kumimoji="0" lang="ko-KR" altLang="en-US" sz="1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을 사용하여 강제 변환해야 합니다</a:t>
            </a:r>
            <a:r>
              <a:rPr kumimoji="0" lang="en-US" altLang="ko-KR" sz="1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  <a:endParaRPr kumimoji="0" lang="ko-KR" altLang="ko-KR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 startAt="3"/>
            </a:pPr>
            <a:r>
              <a:rPr lang="en-US" altLang="ko-KR" sz="2000" b="1" dirty="0"/>
              <a:t>Convert </a:t>
            </a:r>
            <a:r>
              <a:rPr lang="ko-KR" altLang="en-US" sz="2000" b="1" dirty="0"/>
              <a:t>클래스 사용</a:t>
            </a:r>
            <a:endParaRPr lang="en-US" altLang="ko-KR" sz="2000" b="1" dirty="0"/>
          </a:p>
          <a:p>
            <a:r>
              <a:rPr lang="en-US" altLang="ko-KR" sz="1500" b="1" dirty="0"/>
              <a:t>Convert </a:t>
            </a:r>
            <a:r>
              <a:rPr lang="ko-KR" altLang="en-US" sz="1500" b="1" dirty="0"/>
              <a:t>클래스의 메서드를 사용하여 형변환을 수행합니다</a:t>
            </a:r>
            <a:r>
              <a:rPr lang="en-US" altLang="ko-KR" sz="1500" b="1" dirty="0"/>
              <a:t>.</a:t>
            </a:r>
          </a:p>
          <a:p>
            <a:r>
              <a:rPr lang="ko-KR" altLang="en-US" sz="1500" b="1" dirty="0"/>
              <a:t>정수</a:t>
            </a:r>
            <a:r>
              <a:rPr lang="en-US" altLang="ko-KR" sz="1500" b="1" dirty="0"/>
              <a:t>, </a:t>
            </a:r>
            <a:r>
              <a:rPr lang="ko-KR" altLang="en-US" sz="1500" b="1" dirty="0"/>
              <a:t>실수</a:t>
            </a:r>
            <a:r>
              <a:rPr lang="en-US" altLang="ko-KR" sz="1500" b="1" dirty="0"/>
              <a:t>, </a:t>
            </a:r>
            <a:r>
              <a:rPr lang="ko-KR" altLang="en-US" sz="1500" b="1" dirty="0"/>
              <a:t>문자열</a:t>
            </a:r>
            <a:r>
              <a:rPr lang="en-US" altLang="ko-KR" sz="1500" b="1" dirty="0"/>
              <a:t>, </a:t>
            </a:r>
            <a:r>
              <a:rPr lang="ko-KR" altLang="en-US" sz="1500" b="1" dirty="0" err="1"/>
              <a:t>불리언</a:t>
            </a:r>
            <a:r>
              <a:rPr lang="ko-KR" altLang="en-US" sz="1500" b="1" dirty="0"/>
              <a:t> 등 다양한 데이터 타입 변환을 지원합니다</a:t>
            </a:r>
            <a:r>
              <a:rPr lang="en-US" altLang="ko-KR" sz="1500" b="1" dirty="0"/>
              <a:t>.</a:t>
            </a:r>
          </a:p>
          <a:p>
            <a:r>
              <a:rPr lang="ko-KR" altLang="en-US" sz="1500" b="1" dirty="0"/>
              <a:t>변환할 수 없는 데이터가 포함되면 예외</a:t>
            </a:r>
            <a:r>
              <a:rPr lang="en-US" altLang="ko-KR" sz="1500" b="1" dirty="0"/>
              <a:t>(Exception)</a:t>
            </a:r>
            <a:r>
              <a:rPr lang="ko-KR" altLang="en-US" sz="1500" b="1" dirty="0"/>
              <a:t>가 발생합니다</a:t>
            </a:r>
            <a:r>
              <a:rPr lang="en-US" altLang="ko-KR" sz="1500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960082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8F0A4B-11CD-8549-E899-69A0325847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F27EE1C-95FE-B075-4B0A-E9FC3EE4DC45}"/>
              </a:ext>
            </a:extLst>
          </p:cNvPr>
          <p:cNvSpPr txBox="1"/>
          <p:nvPr/>
        </p:nvSpPr>
        <p:spPr>
          <a:xfrm>
            <a:off x="695739" y="125798"/>
            <a:ext cx="409492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/>
              <a:t>형 변환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4C375EDC-CD20-8112-6303-1460169DAF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739" y="824242"/>
            <a:ext cx="10515600" cy="5832406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 startAt="4"/>
            </a:pPr>
            <a:r>
              <a:rPr lang="en-US" altLang="ko-KR" sz="2000" b="1" dirty="0"/>
              <a:t>Parse() </a:t>
            </a:r>
            <a:r>
              <a:rPr lang="ko-KR" altLang="en-US" sz="2000" b="1" dirty="0"/>
              <a:t>메서드 사용</a:t>
            </a:r>
            <a:endParaRPr lang="en-US" altLang="ko-KR" sz="2000" b="1" dirty="0"/>
          </a:p>
          <a:p>
            <a:r>
              <a:rPr lang="en-US" altLang="ko-KR" sz="1500" b="1" dirty="0" err="1"/>
              <a:t>int.Parse</a:t>
            </a:r>
            <a:r>
              <a:rPr lang="en-US" altLang="ko-KR" sz="1500" b="1" dirty="0"/>
              <a:t>(), </a:t>
            </a:r>
            <a:r>
              <a:rPr lang="en-US" altLang="ko-KR" sz="1500" b="1" dirty="0" err="1"/>
              <a:t>double.Parse</a:t>
            </a:r>
            <a:r>
              <a:rPr lang="en-US" altLang="ko-KR" sz="1500" b="1" dirty="0"/>
              <a:t>() </a:t>
            </a:r>
            <a:r>
              <a:rPr lang="ko-KR" altLang="en-US" sz="1500" b="1" dirty="0"/>
              <a:t>등의 메서드를 사용하여 변환합니다</a:t>
            </a:r>
            <a:r>
              <a:rPr lang="en-US" altLang="ko-KR" sz="1500" b="1" dirty="0"/>
              <a:t>.</a:t>
            </a:r>
          </a:p>
          <a:p>
            <a:r>
              <a:rPr lang="ko-KR" altLang="en-US" sz="1500" b="1" dirty="0"/>
              <a:t>문자열 데이터를 숫자로 변환할 때 많이 사용됩니다</a:t>
            </a:r>
            <a:r>
              <a:rPr lang="en-US" altLang="ko-KR" sz="1500" b="1" dirty="0"/>
              <a:t>.</a:t>
            </a:r>
          </a:p>
          <a:p>
            <a:r>
              <a:rPr lang="ko-KR" altLang="en-US" sz="1500" b="1" dirty="0"/>
              <a:t>잘못된 형식의 문자열을 변환하려 하면 예외가 발생합니다</a:t>
            </a:r>
            <a:r>
              <a:rPr lang="en-US" altLang="ko-KR" sz="1500" b="1" dirty="0"/>
              <a:t>.</a:t>
            </a:r>
          </a:p>
          <a:p>
            <a:endParaRPr lang="en-US" altLang="ko-KR" sz="1500" b="1" dirty="0"/>
          </a:p>
          <a:p>
            <a:pPr marL="342900" indent="-342900">
              <a:buFont typeface="+mj-lt"/>
              <a:buAutoNum type="arabicPeriod" startAt="5"/>
            </a:pPr>
            <a:r>
              <a:rPr lang="en-US" altLang="ko-KR" sz="2000" b="1" dirty="0" err="1"/>
              <a:t>TryParse</a:t>
            </a:r>
            <a:r>
              <a:rPr lang="en-US" altLang="ko-KR" sz="2000" b="1" dirty="0"/>
              <a:t>() </a:t>
            </a:r>
            <a:r>
              <a:rPr lang="ko-KR" altLang="en-US" sz="2000" b="1" dirty="0"/>
              <a:t>메서드 사용 </a:t>
            </a:r>
            <a:r>
              <a:rPr lang="en-US" altLang="ko-KR" sz="2000" b="1" dirty="0"/>
              <a:t>(</a:t>
            </a:r>
            <a:r>
              <a:rPr lang="ko-KR" altLang="en-US" sz="2000" b="1" dirty="0"/>
              <a:t>안전한 변환</a:t>
            </a:r>
            <a:r>
              <a:rPr lang="en-US" altLang="ko-KR" sz="2000" b="1" dirty="0"/>
              <a:t>)</a:t>
            </a:r>
          </a:p>
          <a:p>
            <a:r>
              <a:rPr lang="en-US" altLang="ko-KR" sz="1500" b="1" dirty="0" err="1"/>
              <a:t>int.TryParse</a:t>
            </a:r>
            <a:r>
              <a:rPr lang="en-US" altLang="ko-KR" sz="1500" b="1" dirty="0"/>
              <a:t>(), </a:t>
            </a:r>
            <a:r>
              <a:rPr lang="en-US" altLang="ko-KR" sz="1500" b="1" dirty="0" err="1"/>
              <a:t>double.TryParse</a:t>
            </a:r>
            <a:r>
              <a:rPr lang="en-US" altLang="ko-KR" sz="1500" b="1" dirty="0"/>
              <a:t>() </a:t>
            </a:r>
            <a:r>
              <a:rPr lang="ko-KR" altLang="en-US" sz="1500" b="1" dirty="0"/>
              <a:t>등을 사용하여 변환합니다</a:t>
            </a:r>
            <a:r>
              <a:rPr lang="en-US" altLang="ko-KR" sz="1500" b="1" dirty="0"/>
              <a:t>.</a:t>
            </a:r>
          </a:p>
          <a:p>
            <a:r>
              <a:rPr lang="ko-KR" altLang="en-US" sz="1500" b="1" dirty="0"/>
              <a:t>변환 성공 여부를 </a:t>
            </a:r>
            <a:r>
              <a:rPr lang="en-US" altLang="ko-KR" sz="1500" b="1" dirty="0"/>
              <a:t>bool </a:t>
            </a:r>
            <a:r>
              <a:rPr lang="ko-KR" altLang="en-US" sz="1500" b="1" dirty="0"/>
              <a:t>값으로 반환하며</a:t>
            </a:r>
            <a:r>
              <a:rPr lang="en-US" altLang="ko-KR" sz="1500" b="1" dirty="0"/>
              <a:t>, </a:t>
            </a:r>
            <a:r>
              <a:rPr lang="ko-KR" altLang="en-US" sz="1500" b="1" dirty="0"/>
              <a:t>예외가 발생하지 않음</a:t>
            </a:r>
            <a:r>
              <a:rPr lang="en-US" altLang="ko-KR" sz="1500" b="1" dirty="0"/>
              <a:t>.</a:t>
            </a:r>
          </a:p>
          <a:p>
            <a:r>
              <a:rPr lang="ko-KR" altLang="en-US" sz="1500" b="1" dirty="0"/>
              <a:t>잘못된 문자열이 입력되더라도 프로그램이 멈추지 않고 안전하게 실행됩니다</a:t>
            </a:r>
            <a:r>
              <a:rPr lang="en-US" altLang="ko-KR" sz="1500" b="1" dirty="0"/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437E517-7647-C2A6-4FFD-21E954258E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739" y="3996897"/>
            <a:ext cx="5421261" cy="2735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769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1063A54-444A-FE93-497A-36A61B5514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77687"/>
            <a:ext cx="10515600" cy="5799276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ko-KR" sz="3200" b="1" dirty="0"/>
              <a:t>C#</a:t>
            </a:r>
            <a:r>
              <a:rPr lang="ko-KR" altLang="en-US" sz="3200" b="1" dirty="0"/>
              <a:t>의 역사와 개요</a:t>
            </a:r>
            <a:endParaRPr lang="en-US" altLang="ko-KR" sz="3200" b="1" dirty="0"/>
          </a:p>
          <a:p>
            <a:pPr marL="0" indent="0">
              <a:buNone/>
            </a:pPr>
            <a:endParaRPr lang="en-US" altLang="ko-KR" dirty="0"/>
          </a:p>
          <a:p>
            <a:r>
              <a:rPr lang="ko-KR" altLang="en-US" b="1" dirty="0"/>
              <a:t>개요</a:t>
            </a:r>
            <a:r>
              <a:rPr lang="en-US" altLang="ko-KR" b="1" dirty="0"/>
              <a:t>:</a:t>
            </a:r>
            <a:endParaRPr lang="ko-KR" alt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/>
              <a:t>C#</a:t>
            </a:r>
            <a:r>
              <a:rPr lang="ko-KR" altLang="en-US" dirty="0"/>
              <a:t>은 마이크로소프트에서 개발한 객체 지향 프로그래밍 언어로</a:t>
            </a:r>
            <a:r>
              <a:rPr lang="en-US" altLang="ko-KR" dirty="0"/>
              <a:t>, .NET </a:t>
            </a:r>
            <a:r>
              <a:rPr lang="ko-KR" altLang="en-US" dirty="0"/>
              <a:t>프레임워크에서 사용됩니다</a:t>
            </a:r>
            <a:r>
              <a:rPr lang="en-US" altLang="ko-KR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/>
              <a:t>2000</a:t>
            </a:r>
            <a:r>
              <a:rPr lang="ko-KR" altLang="en-US" dirty="0"/>
              <a:t>년에 처음 발표되었으며</a:t>
            </a:r>
            <a:r>
              <a:rPr lang="en-US" altLang="ko-KR" dirty="0"/>
              <a:t>, Java</a:t>
            </a:r>
            <a:r>
              <a:rPr lang="ko-KR" altLang="en-US" dirty="0"/>
              <a:t>와 유사한 문법을 가지고 있어 배우기 쉽습니다</a:t>
            </a:r>
            <a:r>
              <a:rPr lang="en-US" altLang="ko-KR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ko-KR" dirty="0"/>
          </a:p>
          <a:p>
            <a:r>
              <a:rPr lang="ko-KR" altLang="en-US" b="1" dirty="0"/>
              <a:t>특징</a:t>
            </a:r>
            <a:r>
              <a:rPr lang="en-US" altLang="ko-KR" b="1" dirty="0"/>
              <a:t>:</a:t>
            </a:r>
            <a:endParaRPr lang="ko-KR" alt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/>
              <a:t>객체 지향 프로그래밍</a:t>
            </a:r>
            <a:r>
              <a:rPr lang="en-US" altLang="ko-KR" dirty="0"/>
              <a:t>: </a:t>
            </a:r>
            <a:r>
              <a:rPr lang="ko-KR" altLang="en-US" dirty="0"/>
              <a:t>클래스와 객체를 이용한 프로그래밍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/>
              <a:t>강력한 형식 시스템</a:t>
            </a:r>
            <a:r>
              <a:rPr lang="en-US" altLang="ko-KR" dirty="0"/>
              <a:t>: </a:t>
            </a:r>
            <a:r>
              <a:rPr lang="ko-KR" altLang="en-US" dirty="0"/>
              <a:t>컴파일 시 자료형 검사를 수행하여 오류를 줄임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/>
              <a:t>.NET </a:t>
            </a:r>
            <a:r>
              <a:rPr lang="ko-KR" altLang="en-US" dirty="0"/>
              <a:t>라이브러리</a:t>
            </a:r>
            <a:r>
              <a:rPr lang="en-US" altLang="ko-KR" dirty="0"/>
              <a:t>: </a:t>
            </a:r>
            <a:r>
              <a:rPr lang="ko-KR" altLang="en-US" dirty="0"/>
              <a:t>다양한 기능을 제공하는 클래스 라이브러리 포함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/>
              <a:t>정적 타입 언어</a:t>
            </a:r>
            <a:r>
              <a:rPr lang="en-US" altLang="ko-KR" dirty="0"/>
              <a:t>: </a:t>
            </a:r>
            <a:r>
              <a:rPr lang="ko-KR" altLang="en-US" dirty="0"/>
              <a:t>변수의 자료형을 명시적으로 지정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716112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E73F90-C0DF-35D9-C95B-4F25030042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DCEBB71-573A-E60B-770B-6D43C8F96BA6}"/>
              </a:ext>
            </a:extLst>
          </p:cNvPr>
          <p:cNvSpPr txBox="1"/>
          <p:nvPr/>
        </p:nvSpPr>
        <p:spPr>
          <a:xfrm>
            <a:off x="695739" y="125798"/>
            <a:ext cx="409492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/>
              <a:t>형 변환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0C21D70-0562-F6AA-4243-C678623A8B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147" y="668553"/>
            <a:ext cx="9754592" cy="603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7104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9D1653-CB7D-74BE-21D8-D26E02B367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56B3DC1-8939-0997-0565-B9E9766F52EA}"/>
              </a:ext>
            </a:extLst>
          </p:cNvPr>
          <p:cNvSpPr txBox="1"/>
          <p:nvPr/>
        </p:nvSpPr>
        <p:spPr>
          <a:xfrm>
            <a:off x="695739" y="125798"/>
            <a:ext cx="409492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/>
              <a:t>기본 자료형 심화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02315BE-C0A2-D04A-0518-2FAF7AF328C3}"/>
              </a:ext>
            </a:extLst>
          </p:cNvPr>
          <p:cNvSpPr txBox="1"/>
          <p:nvPr/>
        </p:nvSpPr>
        <p:spPr>
          <a:xfrm>
            <a:off x="695738" y="892795"/>
            <a:ext cx="11281403" cy="1349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 rtl="0" eaLnBrk="1" latinLnBrk="1" hangingPunct="1">
              <a:spcAft>
                <a:spcPts val="2000"/>
              </a:spcAft>
              <a:buFont typeface="+mj-lt"/>
              <a:buAutoNum type="arabicPeriod"/>
            </a:pPr>
            <a:r>
              <a:rPr lang="ko-KR" altLang="en-US" sz="2000" b="1" dirty="0">
                <a:solidFill>
                  <a:srgbClr val="000000"/>
                </a:solidFill>
                <a:latin typeface="+mj-lt"/>
              </a:rPr>
              <a:t>배열</a:t>
            </a:r>
            <a:endParaRPr lang="ko-KR" altLang="en-US" sz="2000" dirty="0">
              <a:solidFill>
                <a:srgbClr val="000000"/>
              </a:solidFill>
              <a:effectLst/>
              <a:latin typeface="+mj-lt"/>
            </a:endParaRPr>
          </a:p>
          <a:p>
            <a:pPr marL="457200" indent="-457200" algn="l" rtl="0" eaLnBrk="1" latinLnBrk="1" hangingPunct="1">
              <a:buFont typeface="Arial" panose="020B0604020202020204" pitchFamily="34" charset="0"/>
              <a:buChar char="•"/>
            </a:pPr>
            <a:r>
              <a:rPr lang="ko-KR" altLang="en-US" sz="1500" dirty="0">
                <a:solidFill>
                  <a:srgbClr val="000000"/>
                </a:solidFill>
                <a:effectLst/>
                <a:latin typeface="+mj-lt"/>
              </a:rPr>
              <a:t>같은 자료형</a:t>
            </a:r>
            <a:r>
              <a:rPr lang="en-US" altLang="ko-KR" sz="1500" dirty="0">
                <a:solidFill>
                  <a:srgbClr val="000000"/>
                </a:solidFill>
                <a:effectLst/>
                <a:latin typeface="+mj-lt"/>
              </a:rPr>
              <a:t>(</a:t>
            </a:r>
            <a:r>
              <a:rPr lang="ko-KR" altLang="en-US" sz="1500" dirty="0">
                <a:solidFill>
                  <a:srgbClr val="000000"/>
                </a:solidFill>
                <a:effectLst/>
                <a:latin typeface="+mj-lt"/>
              </a:rPr>
              <a:t>타입</a:t>
            </a:r>
            <a:r>
              <a:rPr lang="en-US" altLang="ko-KR" sz="1500" dirty="0">
                <a:solidFill>
                  <a:srgbClr val="000000"/>
                </a:solidFill>
                <a:effectLst/>
                <a:latin typeface="+mj-lt"/>
              </a:rPr>
              <a:t>)</a:t>
            </a:r>
            <a:r>
              <a:rPr lang="ko-KR" altLang="en-US" sz="1500" dirty="0">
                <a:solidFill>
                  <a:srgbClr val="000000"/>
                </a:solidFill>
                <a:effectLst/>
                <a:latin typeface="+mj-lt"/>
              </a:rPr>
              <a:t>의 여러 데이터를 저장하는 자료구조</a:t>
            </a:r>
            <a:r>
              <a:rPr lang="en-US" altLang="ko-KR" sz="1500" dirty="0">
                <a:solidFill>
                  <a:srgbClr val="000000"/>
                </a:solidFill>
                <a:effectLst/>
                <a:latin typeface="+mj-lt"/>
              </a:rPr>
              <a:t>.</a:t>
            </a:r>
          </a:p>
          <a:p>
            <a:pPr marL="457200" indent="-457200" algn="l" rtl="0" eaLnBrk="1" latinLnBrk="1" hangingPunct="1">
              <a:buFont typeface="Arial" panose="020B0604020202020204" pitchFamily="34" charset="0"/>
              <a:buChar char="•"/>
            </a:pPr>
            <a:r>
              <a:rPr lang="ko-KR" altLang="en-US" sz="1500" dirty="0">
                <a:solidFill>
                  <a:srgbClr val="000000"/>
                </a:solidFill>
                <a:effectLst/>
                <a:latin typeface="+mj-lt"/>
              </a:rPr>
              <a:t>크기가 고정되어 있어 한 번 설정하면 변경 불가</a:t>
            </a:r>
            <a:r>
              <a:rPr lang="en-US" altLang="ko-KR" sz="1500" dirty="0">
                <a:solidFill>
                  <a:srgbClr val="000000"/>
                </a:solidFill>
                <a:effectLst/>
                <a:latin typeface="+mj-lt"/>
              </a:rPr>
              <a:t>.</a:t>
            </a:r>
          </a:p>
          <a:p>
            <a:pPr marL="457200" indent="-457200" algn="l" rtl="0" eaLnBrk="1" latinLnBrk="1" hangingPunct="1">
              <a:buFont typeface="Arial" panose="020B0604020202020204" pitchFamily="34" charset="0"/>
              <a:buChar char="•"/>
            </a:pPr>
            <a:r>
              <a:rPr lang="ko-KR" altLang="en-US" sz="1500" dirty="0">
                <a:solidFill>
                  <a:srgbClr val="000000"/>
                </a:solidFill>
                <a:effectLst/>
                <a:latin typeface="+mj-lt"/>
              </a:rPr>
              <a:t>메모리에 연속적으로 저장되어 접근 속도가 빠름</a:t>
            </a:r>
            <a:r>
              <a:rPr lang="en-US" altLang="ko-KR" sz="1500" dirty="0">
                <a:solidFill>
                  <a:srgbClr val="000000"/>
                </a:solidFill>
                <a:effectLst/>
                <a:latin typeface="+mj-lt"/>
              </a:rPr>
              <a:t>.</a:t>
            </a:r>
            <a:endParaRPr lang="ko-KR" altLang="en-US" sz="1500" b="1" dirty="0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0D35DBD7-80D3-024B-372E-11843BE28F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250" y="2905196"/>
            <a:ext cx="5869353" cy="2768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7282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6C9836-879F-E42C-D354-A5E0B07E45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7D7CA96-2206-5F4F-FE37-AE9CFFFCE323}"/>
              </a:ext>
            </a:extLst>
          </p:cNvPr>
          <p:cNvSpPr txBox="1"/>
          <p:nvPr/>
        </p:nvSpPr>
        <p:spPr>
          <a:xfrm>
            <a:off x="695739" y="125798"/>
            <a:ext cx="409492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/>
              <a:t>기본 자료형 심화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EFAF1652-006F-726E-6845-0C491EC52A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739" y="817353"/>
            <a:ext cx="6667500" cy="463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9399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C8D9EF-5CCB-B9E5-ED80-18F8A7A7BC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CA6263E-CA75-E514-1606-4C7C4D7C22C1}"/>
              </a:ext>
            </a:extLst>
          </p:cNvPr>
          <p:cNvSpPr txBox="1"/>
          <p:nvPr/>
        </p:nvSpPr>
        <p:spPr>
          <a:xfrm>
            <a:off x="695739" y="125798"/>
            <a:ext cx="409492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/>
              <a:t>기본 자료형 심화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969A76F-3F71-2C35-68E8-B3C4F0EAA2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739" y="733425"/>
            <a:ext cx="7762875" cy="612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183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8AF267-E0E6-26B6-7945-161AD36789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A06470E-1FC6-B221-D727-176CE1C46ED7}"/>
              </a:ext>
            </a:extLst>
          </p:cNvPr>
          <p:cNvSpPr txBox="1"/>
          <p:nvPr/>
        </p:nvSpPr>
        <p:spPr>
          <a:xfrm>
            <a:off x="695739" y="125798"/>
            <a:ext cx="409492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/>
              <a:t>기본 자료형 심화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A335EE4-9E9D-A1C7-20A1-067DD7411F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739" y="706156"/>
            <a:ext cx="8296626" cy="6026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9746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89000F-8E10-CF54-CC08-11D0F501A1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35563B2-64AE-DFEA-FAE7-33AA4EC38855}"/>
              </a:ext>
            </a:extLst>
          </p:cNvPr>
          <p:cNvSpPr txBox="1"/>
          <p:nvPr/>
        </p:nvSpPr>
        <p:spPr>
          <a:xfrm>
            <a:off x="695739" y="125798"/>
            <a:ext cx="409492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/>
              <a:t>기본 자료형 심화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C11AF9D-97E9-31F1-2DD8-D05D5A27BDCE}"/>
              </a:ext>
            </a:extLst>
          </p:cNvPr>
          <p:cNvSpPr txBox="1"/>
          <p:nvPr/>
        </p:nvSpPr>
        <p:spPr>
          <a:xfrm>
            <a:off x="695738" y="892795"/>
            <a:ext cx="112814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 rtl="0" eaLnBrk="1" latinLnBrk="1" hangingPunct="1">
              <a:spcAft>
                <a:spcPts val="2000"/>
              </a:spcAft>
              <a:buFont typeface="+mj-lt"/>
              <a:buAutoNum type="arabicPeriod" startAt="2"/>
            </a:pPr>
            <a:r>
              <a:rPr lang="ko-KR" altLang="en-US" sz="2000" b="1" dirty="0">
                <a:solidFill>
                  <a:srgbClr val="000000"/>
                </a:solidFill>
                <a:latin typeface="+mj-lt"/>
              </a:rPr>
              <a:t>다차원 배열</a:t>
            </a:r>
            <a:endParaRPr lang="ko-KR" altLang="en-US" sz="2000" dirty="0">
              <a:solidFill>
                <a:srgbClr val="000000"/>
              </a:solidFill>
              <a:effectLst/>
              <a:latin typeface="+mj-lt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963404F-AD1B-1BAF-E041-E56D782022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738" y="1346165"/>
            <a:ext cx="8957716" cy="5128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9573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A42AE7-5736-7044-E83F-3AA0C49B48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EA92C67-2AFF-C645-1CC6-2E11900E4A75}"/>
              </a:ext>
            </a:extLst>
          </p:cNvPr>
          <p:cNvSpPr txBox="1"/>
          <p:nvPr/>
        </p:nvSpPr>
        <p:spPr>
          <a:xfrm>
            <a:off x="695739" y="125798"/>
            <a:ext cx="409492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/>
              <a:t>기본 자료형 심화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68CDAFA-84CD-4B2B-384C-65A19A0EE108}"/>
              </a:ext>
            </a:extLst>
          </p:cNvPr>
          <p:cNvSpPr txBox="1"/>
          <p:nvPr/>
        </p:nvSpPr>
        <p:spPr>
          <a:xfrm>
            <a:off x="695738" y="892795"/>
            <a:ext cx="112814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 rtl="0" eaLnBrk="1" latinLnBrk="1" hangingPunct="1">
              <a:spcAft>
                <a:spcPts val="2000"/>
              </a:spcAft>
              <a:buFont typeface="+mj-lt"/>
              <a:buAutoNum type="arabicPeriod" startAt="3"/>
            </a:pPr>
            <a:r>
              <a:rPr lang="ko-KR" altLang="en-US" sz="2000" b="1" dirty="0">
                <a:solidFill>
                  <a:srgbClr val="000000"/>
                </a:solidFill>
                <a:effectLst/>
                <a:latin typeface="+mj-lt"/>
              </a:rPr>
              <a:t>가변 배열</a:t>
            </a:r>
            <a:endParaRPr lang="ko-KR" altLang="en-US" sz="2000" dirty="0">
              <a:solidFill>
                <a:srgbClr val="000000"/>
              </a:solidFill>
              <a:effectLst/>
              <a:latin typeface="+mj-lt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071CA24-3610-B041-7699-0D6597AC02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738" y="1442491"/>
            <a:ext cx="10848975" cy="506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6673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19FA7E-7BAB-52D7-F560-B374BEFD10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580F147-5F82-DF43-9043-155CA3D522F7}"/>
              </a:ext>
            </a:extLst>
          </p:cNvPr>
          <p:cNvSpPr txBox="1"/>
          <p:nvPr/>
        </p:nvSpPr>
        <p:spPr>
          <a:xfrm>
            <a:off x="695739" y="125798"/>
            <a:ext cx="409492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/>
              <a:t>연산자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CA9A0F1-6813-6907-D92F-84DC6CB283E7}"/>
              </a:ext>
            </a:extLst>
          </p:cNvPr>
          <p:cNvSpPr txBox="1"/>
          <p:nvPr/>
        </p:nvSpPr>
        <p:spPr>
          <a:xfrm>
            <a:off x="695738" y="892795"/>
            <a:ext cx="112814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 eaLnBrk="1" latinLnBrk="1" hangingPunct="1">
              <a:spcAft>
                <a:spcPts val="2000"/>
              </a:spcAft>
            </a:pPr>
            <a:r>
              <a:rPr lang="ko-KR" altLang="en-US" sz="2000" b="1" dirty="0">
                <a:solidFill>
                  <a:srgbClr val="000000"/>
                </a:solidFill>
                <a:latin typeface="+mj-lt"/>
              </a:rPr>
              <a:t>연산자는 산술</a:t>
            </a:r>
            <a:r>
              <a:rPr lang="en-US" altLang="ko-KR" sz="2000" b="1" dirty="0">
                <a:solidFill>
                  <a:srgbClr val="000000"/>
                </a:solidFill>
                <a:latin typeface="+mj-lt"/>
              </a:rPr>
              <a:t>, </a:t>
            </a:r>
            <a:r>
              <a:rPr lang="ko-KR" altLang="en-US" sz="2000" b="1" dirty="0">
                <a:solidFill>
                  <a:srgbClr val="000000"/>
                </a:solidFill>
                <a:latin typeface="+mj-lt"/>
              </a:rPr>
              <a:t>할당</a:t>
            </a:r>
            <a:r>
              <a:rPr lang="en-US" altLang="ko-KR" sz="2000" b="1" dirty="0">
                <a:solidFill>
                  <a:srgbClr val="000000"/>
                </a:solidFill>
                <a:latin typeface="+mj-lt"/>
              </a:rPr>
              <a:t>, </a:t>
            </a:r>
            <a:r>
              <a:rPr lang="ko-KR" altLang="en-US" sz="2000" b="1" dirty="0">
                <a:solidFill>
                  <a:srgbClr val="000000"/>
                </a:solidFill>
                <a:latin typeface="+mj-lt"/>
              </a:rPr>
              <a:t>비교</a:t>
            </a:r>
            <a:r>
              <a:rPr lang="en-US" altLang="ko-KR" sz="2000" b="1" dirty="0">
                <a:solidFill>
                  <a:srgbClr val="000000"/>
                </a:solidFill>
                <a:latin typeface="+mj-lt"/>
              </a:rPr>
              <a:t>, </a:t>
            </a:r>
            <a:r>
              <a:rPr lang="ko-KR" altLang="en-US" sz="2000" b="1" dirty="0">
                <a:solidFill>
                  <a:srgbClr val="000000"/>
                </a:solidFill>
                <a:latin typeface="+mj-lt"/>
              </a:rPr>
              <a:t>논리</a:t>
            </a:r>
            <a:r>
              <a:rPr lang="en-US" altLang="ko-KR" sz="2000" b="1" dirty="0">
                <a:solidFill>
                  <a:srgbClr val="000000"/>
                </a:solidFill>
                <a:latin typeface="+mj-lt"/>
              </a:rPr>
              <a:t>, </a:t>
            </a:r>
            <a:r>
              <a:rPr lang="ko-KR" altLang="en-US" sz="2000" b="1" dirty="0">
                <a:solidFill>
                  <a:srgbClr val="000000"/>
                </a:solidFill>
                <a:latin typeface="+mj-lt"/>
              </a:rPr>
              <a:t>비트</a:t>
            </a:r>
            <a:r>
              <a:rPr lang="en-US" altLang="ko-KR" sz="2000" b="1" dirty="0">
                <a:solidFill>
                  <a:srgbClr val="000000"/>
                </a:solidFill>
                <a:latin typeface="+mj-lt"/>
              </a:rPr>
              <a:t>, </a:t>
            </a:r>
            <a:r>
              <a:rPr lang="ko-KR" altLang="en-US" sz="2000" b="1" dirty="0">
                <a:solidFill>
                  <a:srgbClr val="000000"/>
                </a:solidFill>
                <a:latin typeface="+mj-lt"/>
              </a:rPr>
              <a:t>조건</a:t>
            </a:r>
            <a:r>
              <a:rPr lang="en-US" altLang="ko-KR" sz="2000" b="1" dirty="0">
                <a:solidFill>
                  <a:srgbClr val="000000"/>
                </a:solidFill>
                <a:latin typeface="+mj-lt"/>
              </a:rPr>
              <a:t>(</a:t>
            </a:r>
            <a:r>
              <a:rPr lang="ko-KR" altLang="en-US" sz="2000" b="1" dirty="0" err="1">
                <a:solidFill>
                  <a:srgbClr val="000000"/>
                </a:solidFill>
                <a:latin typeface="+mj-lt"/>
              </a:rPr>
              <a:t>삼항</a:t>
            </a:r>
            <a:r>
              <a:rPr lang="en-US" altLang="ko-KR" sz="2000" b="1" dirty="0">
                <a:solidFill>
                  <a:srgbClr val="000000"/>
                </a:solidFill>
                <a:latin typeface="+mj-lt"/>
              </a:rPr>
              <a:t>), </a:t>
            </a:r>
            <a:r>
              <a:rPr lang="ko-KR" altLang="en-US" sz="2000" b="1" dirty="0">
                <a:solidFill>
                  <a:srgbClr val="000000"/>
                </a:solidFill>
                <a:latin typeface="+mj-lt"/>
              </a:rPr>
              <a:t>형 변환</a:t>
            </a:r>
            <a:r>
              <a:rPr lang="en-US" altLang="ko-KR" sz="2000" b="1" dirty="0">
                <a:solidFill>
                  <a:srgbClr val="000000"/>
                </a:solidFill>
                <a:latin typeface="+mj-lt"/>
              </a:rPr>
              <a:t>, null </a:t>
            </a:r>
            <a:r>
              <a:rPr lang="ko-KR" altLang="en-US" sz="2000" b="1" dirty="0">
                <a:solidFill>
                  <a:srgbClr val="000000"/>
                </a:solidFill>
                <a:latin typeface="+mj-lt"/>
              </a:rPr>
              <a:t>병합 연산자 등 다양한 종류가 있습니다</a:t>
            </a:r>
            <a:r>
              <a:rPr lang="en-US" altLang="ko-KR" sz="2000" b="1" dirty="0">
                <a:solidFill>
                  <a:srgbClr val="000000"/>
                </a:solidFill>
                <a:latin typeface="+mj-lt"/>
              </a:rPr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735F9B3-2092-152F-BA5B-D3F75666DD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195" y="1871272"/>
            <a:ext cx="9938791" cy="483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7084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EEC9C0-5069-4060-32DE-F4988B37B8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468FEC4-8BEA-B71B-9284-B4115337F9AF}"/>
              </a:ext>
            </a:extLst>
          </p:cNvPr>
          <p:cNvSpPr txBox="1"/>
          <p:nvPr/>
        </p:nvSpPr>
        <p:spPr>
          <a:xfrm>
            <a:off x="695739" y="125798"/>
            <a:ext cx="409492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/>
              <a:t>연산자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8F700AB-462A-D79A-55DB-26C8C35ADA04}"/>
              </a:ext>
            </a:extLst>
          </p:cNvPr>
          <p:cNvSpPr txBox="1"/>
          <p:nvPr/>
        </p:nvSpPr>
        <p:spPr>
          <a:xfrm>
            <a:off x="695738" y="892795"/>
            <a:ext cx="112814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 rtl="0" eaLnBrk="1" latinLnBrk="1" hangingPunct="1">
              <a:spcAft>
                <a:spcPts val="2000"/>
              </a:spcAft>
              <a:buFont typeface="+mj-lt"/>
              <a:buAutoNum type="arabicPeriod"/>
            </a:pPr>
            <a:r>
              <a:rPr lang="ko-KR" altLang="en-US" sz="2000" b="1" dirty="0">
                <a:solidFill>
                  <a:srgbClr val="000000"/>
                </a:solidFill>
                <a:latin typeface="+mj-lt"/>
              </a:rPr>
              <a:t>산술 연산자 </a:t>
            </a:r>
            <a:r>
              <a:rPr lang="en-US" altLang="ko-KR" sz="2000" b="1" dirty="0">
                <a:solidFill>
                  <a:srgbClr val="000000"/>
                </a:solidFill>
                <a:latin typeface="+mj-lt"/>
              </a:rPr>
              <a:t>(Arithmetic Operators)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0BCFFFE-F812-F0F6-61CD-478175EC67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934" y="1419225"/>
            <a:ext cx="8534400" cy="543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1890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9F2CE6-77CC-7BD2-44EF-E069ED1C19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EDAB0BD-BB10-1A29-E11E-C06DE00B3BF2}"/>
              </a:ext>
            </a:extLst>
          </p:cNvPr>
          <p:cNvSpPr txBox="1"/>
          <p:nvPr/>
        </p:nvSpPr>
        <p:spPr>
          <a:xfrm>
            <a:off x="695739" y="125798"/>
            <a:ext cx="409492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/>
              <a:t>연산자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999AEAC-57D7-8632-A625-F17BFB30A95D}"/>
              </a:ext>
            </a:extLst>
          </p:cNvPr>
          <p:cNvSpPr txBox="1"/>
          <p:nvPr/>
        </p:nvSpPr>
        <p:spPr>
          <a:xfrm>
            <a:off x="695738" y="892795"/>
            <a:ext cx="112814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 rtl="0" eaLnBrk="1" latinLnBrk="1" hangingPunct="1">
              <a:spcAft>
                <a:spcPts val="2000"/>
              </a:spcAft>
              <a:buFont typeface="+mj-lt"/>
              <a:buAutoNum type="arabicPeriod" startAt="2"/>
            </a:pPr>
            <a:r>
              <a:rPr lang="ko-KR" altLang="en-US" sz="2000" b="1" dirty="0">
                <a:solidFill>
                  <a:srgbClr val="000000"/>
                </a:solidFill>
                <a:latin typeface="+mj-lt"/>
              </a:rPr>
              <a:t>할당 연산자 </a:t>
            </a:r>
            <a:r>
              <a:rPr lang="en-US" altLang="ko-KR" sz="2000" b="1" dirty="0">
                <a:solidFill>
                  <a:srgbClr val="000000"/>
                </a:solidFill>
                <a:latin typeface="+mj-lt"/>
              </a:rPr>
              <a:t>(Assignment Operators)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B18B954-3385-1C6E-1817-89D322F541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375" y="1346460"/>
            <a:ext cx="6625904" cy="5174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7075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857521-F04A-0DA1-992E-CF3F6FD95C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D9D4BD3-C17B-432F-A646-5A8B9A031E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77687"/>
            <a:ext cx="10515600" cy="57992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3200" dirty="0"/>
              <a:t>C#</a:t>
            </a:r>
            <a:r>
              <a:rPr lang="ko-KR" altLang="en-US" sz="3200" dirty="0"/>
              <a:t>의 역사와 개요</a:t>
            </a:r>
            <a:endParaRPr lang="en-US" altLang="ko-KR" sz="3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1026" name="Picture 2" descr="ASP.NET - 위키백과, 우리 모두의 백과사전">
            <a:extLst>
              <a:ext uri="{FF2B5EF4-FFF2-40B4-BE49-F238E27FC236}">
                <a16:creationId xmlns:a16="http://schemas.microsoft.com/office/drawing/2014/main" id="{3180AED5-29C6-4A95-614B-85FDD7D871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8412" y="1790908"/>
            <a:ext cx="3028950" cy="151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# WPF란? WPF를 사용하는 이유 - 개발 완벽정리">
            <a:extLst>
              <a:ext uri="{FF2B5EF4-FFF2-40B4-BE49-F238E27FC236}">
                <a16:creationId xmlns:a16="http://schemas.microsoft.com/office/drawing/2014/main" id="{F8862D19-519D-5A4E-D534-F41BCF5D63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198" y="1790908"/>
            <a:ext cx="3314700" cy="1381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유니티(Unity)란?? 장점과 단점, 전망">
            <a:extLst>
              <a:ext uri="{FF2B5EF4-FFF2-40B4-BE49-F238E27FC236}">
                <a16:creationId xmlns:a16="http://schemas.microsoft.com/office/drawing/2014/main" id="{9DAB8FCA-C223-8109-B386-E70D47CAB4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063" y="4216469"/>
            <a:ext cx="2933700" cy="155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Azure 란?">
            <a:extLst>
              <a:ext uri="{FF2B5EF4-FFF2-40B4-BE49-F238E27FC236}">
                <a16:creationId xmlns:a16="http://schemas.microsoft.com/office/drawing/2014/main" id="{7BB621C4-0A1D-8DD1-3843-61A0639A57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6312" y="4216469"/>
            <a:ext cx="2619375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Xamarin 설명서 - Xamarin | Microsoft Learn">
            <a:extLst>
              <a:ext uri="{FF2B5EF4-FFF2-40B4-BE49-F238E27FC236}">
                <a16:creationId xmlns:a16="http://schemas.microsoft.com/office/drawing/2014/main" id="{277322A1-4374-3760-0167-0FE4FD225A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9887" y="4033838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58833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91B218-8B02-CA6E-ADD8-9F053B8FB0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B05D2AB-CAEC-47AD-94B5-2C30524C7E9D}"/>
              </a:ext>
            </a:extLst>
          </p:cNvPr>
          <p:cNvSpPr txBox="1"/>
          <p:nvPr/>
        </p:nvSpPr>
        <p:spPr>
          <a:xfrm>
            <a:off x="695739" y="125798"/>
            <a:ext cx="409492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/>
              <a:t>연산자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E905D02-745B-9938-97EA-FEFF95B7D433}"/>
              </a:ext>
            </a:extLst>
          </p:cNvPr>
          <p:cNvSpPr txBox="1"/>
          <p:nvPr/>
        </p:nvSpPr>
        <p:spPr>
          <a:xfrm>
            <a:off x="695738" y="892795"/>
            <a:ext cx="112814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 rtl="0" eaLnBrk="1" latinLnBrk="1" hangingPunct="1">
              <a:spcAft>
                <a:spcPts val="2000"/>
              </a:spcAft>
              <a:buFont typeface="+mj-lt"/>
              <a:buAutoNum type="arabicPeriod" startAt="3"/>
            </a:pPr>
            <a:r>
              <a:rPr lang="ko-KR" altLang="en-US" sz="2000" b="1" dirty="0">
                <a:solidFill>
                  <a:srgbClr val="000000"/>
                </a:solidFill>
                <a:latin typeface="+mj-lt"/>
              </a:rPr>
              <a:t>비교 연산자 </a:t>
            </a:r>
            <a:r>
              <a:rPr lang="en-US" altLang="ko-KR" sz="2000" b="1" dirty="0">
                <a:solidFill>
                  <a:srgbClr val="000000"/>
                </a:solidFill>
                <a:latin typeface="+mj-lt"/>
              </a:rPr>
              <a:t>(Comparison Operators)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D2D56E0-6AC4-8C22-3373-B69EED5598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738" y="1446212"/>
            <a:ext cx="8448675" cy="463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5730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8A9E5C-ED1F-5513-C92E-02E51B5290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72CBC2B-804F-909A-6149-E3BE23FCD8DD}"/>
              </a:ext>
            </a:extLst>
          </p:cNvPr>
          <p:cNvSpPr txBox="1"/>
          <p:nvPr/>
        </p:nvSpPr>
        <p:spPr>
          <a:xfrm>
            <a:off x="695739" y="125798"/>
            <a:ext cx="409492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/>
              <a:t>연산자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3BD951-6191-E2F8-EADD-7444447FF680}"/>
              </a:ext>
            </a:extLst>
          </p:cNvPr>
          <p:cNvSpPr txBox="1"/>
          <p:nvPr/>
        </p:nvSpPr>
        <p:spPr>
          <a:xfrm>
            <a:off x="695738" y="892795"/>
            <a:ext cx="112814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 rtl="0" eaLnBrk="1" latinLnBrk="1" hangingPunct="1">
              <a:spcAft>
                <a:spcPts val="2000"/>
              </a:spcAft>
              <a:buFont typeface="+mj-lt"/>
              <a:buAutoNum type="arabicPeriod" startAt="4"/>
            </a:pPr>
            <a:r>
              <a:rPr lang="ko-KR" altLang="en-US" sz="2000" b="1" dirty="0">
                <a:solidFill>
                  <a:srgbClr val="000000"/>
                </a:solidFill>
                <a:latin typeface="+mj-lt"/>
              </a:rPr>
              <a:t>논리 연산자 </a:t>
            </a:r>
            <a:r>
              <a:rPr lang="en-US" altLang="ko-KR" sz="2000" b="1" dirty="0">
                <a:solidFill>
                  <a:srgbClr val="000000"/>
                </a:solidFill>
                <a:latin typeface="+mj-lt"/>
              </a:rPr>
              <a:t>(Logical Operators)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DB96775-F3BD-2919-2A56-657E373E6F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738" y="1433044"/>
            <a:ext cx="10191750" cy="519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6050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2ED7EA-A4E1-DD8F-521E-DE58635AA9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F7B71A7-4C24-363C-AF31-AFA3340EF012}"/>
              </a:ext>
            </a:extLst>
          </p:cNvPr>
          <p:cNvSpPr txBox="1"/>
          <p:nvPr/>
        </p:nvSpPr>
        <p:spPr>
          <a:xfrm>
            <a:off x="695739" y="125798"/>
            <a:ext cx="409492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/>
              <a:t>연산자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F23C313-E4E2-7B38-A129-3DF1725A5558}"/>
              </a:ext>
            </a:extLst>
          </p:cNvPr>
          <p:cNvSpPr txBox="1"/>
          <p:nvPr/>
        </p:nvSpPr>
        <p:spPr>
          <a:xfrm>
            <a:off x="695738" y="892795"/>
            <a:ext cx="112814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 rtl="0" eaLnBrk="1" latinLnBrk="1" hangingPunct="1">
              <a:spcAft>
                <a:spcPts val="2000"/>
              </a:spcAft>
              <a:buFont typeface="+mj-lt"/>
              <a:buAutoNum type="arabicPeriod" startAt="5"/>
            </a:pPr>
            <a:r>
              <a:rPr lang="ko-KR" altLang="en-US" sz="2000" b="1" dirty="0">
                <a:solidFill>
                  <a:srgbClr val="000000"/>
                </a:solidFill>
                <a:latin typeface="+mj-lt"/>
              </a:rPr>
              <a:t>조건</a:t>
            </a:r>
            <a:r>
              <a:rPr lang="en-US" altLang="ko-KR" sz="2000" b="1" dirty="0">
                <a:solidFill>
                  <a:srgbClr val="000000"/>
                </a:solidFill>
                <a:latin typeface="+mj-lt"/>
              </a:rPr>
              <a:t>(</a:t>
            </a:r>
            <a:r>
              <a:rPr lang="ko-KR" altLang="en-US" sz="2000" b="1" dirty="0" err="1">
                <a:solidFill>
                  <a:srgbClr val="000000"/>
                </a:solidFill>
                <a:latin typeface="+mj-lt"/>
              </a:rPr>
              <a:t>삼항</a:t>
            </a:r>
            <a:r>
              <a:rPr lang="en-US" altLang="ko-KR" sz="2000" b="1" dirty="0">
                <a:solidFill>
                  <a:srgbClr val="000000"/>
                </a:solidFill>
                <a:latin typeface="+mj-lt"/>
              </a:rPr>
              <a:t>) </a:t>
            </a:r>
            <a:r>
              <a:rPr lang="ko-KR" altLang="en-US" sz="2000" b="1" dirty="0">
                <a:solidFill>
                  <a:srgbClr val="000000"/>
                </a:solidFill>
                <a:latin typeface="+mj-lt"/>
              </a:rPr>
              <a:t>연산자 </a:t>
            </a:r>
            <a:r>
              <a:rPr lang="en-US" altLang="ko-KR" sz="2000" b="1" dirty="0">
                <a:solidFill>
                  <a:srgbClr val="000000"/>
                </a:solidFill>
                <a:latin typeface="+mj-lt"/>
              </a:rPr>
              <a:t>(Ternary Operator)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1754FD8-3196-D56C-BED7-B17D36DDEE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382" y="1573187"/>
            <a:ext cx="8305800" cy="398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5409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44E27F-B30D-D190-116C-BD625D652B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50683B0-58FF-C882-F139-CFE812790272}"/>
              </a:ext>
            </a:extLst>
          </p:cNvPr>
          <p:cNvSpPr txBox="1"/>
          <p:nvPr/>
        </p:nvSpPr>
        <p:spPr>
          <a:xfrm>
            <a:off x="695739" y="125798"/>
            <a:ext cx="409492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/>
              <a:t>연산자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EA45336-B464-5A25-DF7F-7D3DF1C60330}"/>
              </a:ext>
            </a:extLst>
          </p:cNvPr>
          <p:cNvSpPr txBox="1"/>
          <p:nvPr/>
        </p:nvSpPr>
        <p:spPr>
          <a:xfrm>
            <a:off x="695738" y="892795"/>
            <a:ext cx="112814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 rtl="0" eaLnBrk="1" latinLnBrk="1" hangingPunct="1">
              <a:spcAft>
                <a:spcPts val="2000"/>
              </a:spcAft>
              <a:buFont typeface="+mj-lt"/>
              <a:buAutoNum type="arabicPeriod" startAt="6"/>
            </a:pPr>
            <a:r>
              <a:rPr lang="en-US" altLang="ko-KR" sz="2000" b="1" dirty="0">
                <a:solidFill>
                  <a:srgbClr val="000000"/>
                </a:solidFill>
                <a:latin typeface="+mj-lt"/>
              </a:rPr>
              <a:t>Null </a:t>
            </a:r>
            <a:r>
              <a:rPr lang="ko-KR" altLang="en-US" sz="2000" b="1" dirty="0">
                <a:solidFill>
                  <a:srgbClr val="000000"/>
                </a:solidFill>
                <a:latin typeface="+mj-lt"/>
              </a:rPr>
              <a:t>병합 연산자 </a:t>
            </a:r>
            <a:r>
              <a:rPr lang="en-US" altLang="ko-KR" sz="2000" b="1" dirty="0">
                <a:solidFill>
                  <a:srgbClr val="000000"/>
                </a:solidFill>
                <a:latin typeface="+mj-lt"/>
              </a:rPr>
              <a:t>(Null Coalescing Operator)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CCF1D00-6461-E8DA-2C5F-F86E06577D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738" y="1354033"/>
            <a:ext cx="8524875" cy="431482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CC766A0-EB42-282C-233B-3721ABD35C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738" y="5991438"/>
            <a:ext cx="8115300" cy="42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9664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A42AE7-5736-7044-E83F-3AA0C49B48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EA92C67-2AFF-C645-1CC6-2E11900E4A75}"/>
              </a:ext>
            </a:extLst>
          </p:cNvPr>
          <p:cNvSpPr txBox="1"/>
          <p:nvPr/>
        </p:nvSpPr>
        <p:spPr>
          <a:xfrm>
            <a:off x="695739" y="125798"/>
            <a:ext cx="409492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/>
              <a:t>기본 자료형 심화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68CDAFA-84CD-4B2B-384C-65A19A0EE108}"/>
              </a:ext>
            </a:extLst>
          </p:cNvPr>
          <p:cNvSpPr txBox="1"/>
          <p:nvPr/>
        </p:nvSpPr>
        <p:spPr>
          <a:xfrm>
            <a:off x="695738" y="892795"/>
            <a:ext cx="11281403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 eaLnBrk="1" latinLnBrk="1" hangingPunct="1">
              <a:spcAft>
                <a:spcPts val="2000"/>
              </a:spcAft>
            </a:pPr>
            <a:r>
              <a:rPr lang="ko-KR" altLang="en-US" sz="2000" b="1" dirty="0">
                <a:solidFill>
                  <a:srgbClr val="000000"/>
                </a:solidFill>
                <a:effectLst/>
                <a:latin typeface="+mj-lt"/>
              </a:rPr>
              <a:t>문자열 </a:t>
            </a:r>
            <a:r>
              <a:rPr lang="ko-KR" altLang="en-US" sz="2000" b="1" dirty="0" err="1">
                <a:solidFill>
                  <a:srgbClr val="000000"/>
                </a:solidFill>
                <a:effectLst/>
                <a:latin typeface="+mj-lt"/>
              </a:rPr>
              <a:t>포맷팅</a:t>
            </a:r>
            <a:endParaRPr lang="en-US" altLang="ko-KR" sz="2000" b="1" dirty="0">
              <a:solidFill>
                <a:srgbClr val="000000"/>
              </a:solidFill>
              <a:effectLst/>
              <a:latin typeface="+mj-lt"/>
            </a:endParaRPr>
          </a:p>
          <a:p>
            <a:pPr marL="342900" indent="-342900" algn="l" rtl="0" eaLnBrk="1" latinLnBrk="1" hangingPunct="1">
              <a:spcAft>
                <a:spcPts val="2000"/>
              </a:spcAft>
              <a:buFont typeface="+mj-lt"/>
              <a:buAutoNum type="arabicPeriod"/>
            </a:pPr>
            <a:r>
              <a:rPr lang="ko-KR" altLang="en-US" sz="1500" dirty="0">
                <a:solidFill>
                  <a:srgbClr val="000000"/>
                </a:solidFill>
                <a:latin typeface="+mj-lt"/>
              </a:rPr>
              <a:t>문자열 연결</a:t>
            </a:r>
            <a:r>
              <a:rPr lang="en-US" altLang="ko-KR" sz="1500" dirty="0">
                <a:solidFill>
                  <a:srgbClr val="000000"/>
                </a:solidFill>
                <a:latin typeface="+mj-lt"/>
              </a:rPr>
              <a:t>(+)</a:t>
            </a:r>
          </a:p>
          <a:p>
            <a:pPr marL="342900" indent="-342900" algn="l" rtl="0" eaLnBrk="1" latinLnBrk="1" hangingPunct="1">
              <a:spcAft>
                <a:spcPts val="2000"/>
              </a:spcAft>
              <a:buFont typeface="+mj-lt"/>
              <a:buAutoNum type="arabicPeriod"/>
            </a:pPr>
            <a:r>
              <a:rPr lang="en-US" altLang="ko-KR" sz="1500" dirty="0" err="1">
                <a:solidFill>
                  <a:srgbClr val="000000"/>
                </a:solidFill>
                <a:latin typeface="+mj-lt"/>
              </a:rPr>
              <a:t>string.Format</a:t>
            </a:r>
            <a:r>
              <a:rPr lang="en-US" altLang="ko-KR" sz="1500" dirty="0">
                <a:solidFill>
                  <a:srgbClr val="000000"/>
                </a:solidFill>
                <a:latin typeface="+mj-lt"/>
              </a:rPr>
              <a:t>()</a:t>
            </a:r>
          </a:p>
          <a:p>
            <a:pPr marL="342900" indent="-342900" algn="l" rtl="0" eaLnBrk="1" latinLnBrk="1" hangingPunct="1">
              <a:spcAft>
                <a:spcPts val="2000"/>
              </a:spcAft>
              <a:buFont typeface="+mj-lt"/>
              <a:buAutoNum type="arabicPeriod"/>
            </a:pPr>
            <a:r>
              <a:rPr lang="ko-KR" altLang="en-US" sz="1500" dirty="0">
                <a:solidFill>
                  <a:srgbClr val="000000"/>
                </a:solidFill>
                <a:latin typeface="+mj-lt"/>
              </a:rPr>
              <a:t>보간 문자열</a:t>
            </a:r>
            <a:r>
              <a:rPr lang="en-US" altLang="ko-KR" sz="1500" dirty="0">
                <a:solidFill>
                  <a:srgbClr val="000000"/>
                </a:solidFill>
                <a:latin typeface="+mj-lt"/>
              </a:rPr>
              <a:t>($””)</a:t>
            </a:r>
          </a:p>
          <a:p>
            <a:pPr marL="342900" indent="-342900" algn="l" rtl="0" eaLnBrk="1" latinLnBrk="1" hangingPunct="1">
              <a:spcAft>
                <a:spcPts val="2000"/>
              </a:spcAft>
              <a:buFont typeface="+mj-lt"/>
              <a:buAutoNum type="arabicPeriod"/>
            </a:pPr>
            <a:r>
              <a:rPr lang="en-US" altLang="ko-KR" sz="1500" dirty="0">
                <a:solidFill>
                  <a:srgbClr val="000000"/>
                </a:solidFill>
                <a:latin typeface="+mj-lt"/>
              </a:rPr>
              <a:t>StringBuilder</a:t>
            </a:r>
          </a:p>
          <a:p>
            <a:pPr marL="342900" indent="-342900" algn="l" rtl="0" eaLnBrk="1" latinLnBrk="1" hangingPunct="1">
              <a:spcAft>
                <a:spcPts val="2000"/>
              </a:spcAft>
              <a:buFont typeface="+mj-lt"/>
              <a:buAutoNum type="arabicPeriod"/>
            </a:pPr>
            <a:r>
              <a:rPr lang="en-US" altLang="ko-KR" sz="1500" dirty="0" err="1">
                <a:solidFill>
                  <a:srgbClr val="000000"/>
                </a:solidFill>
                <a:latin typeface="+mj-lt"/>
              </a:rPr>
              <a:t>string.Join</a:t>
            </a:r>
            <a:r>
              <a:rPr lang="en-US" altLang="ko-KR" sz="1500" dirty="0">
                <a:solidFill>
                  <a:srgbClr val="000000"/>
                </a:solidFill>
                <a:latin typeface="+mj-lt"/>
              </a:rPr>
              <a:t>(), </a:t>
            </a:r>
            <a:r>
              <a:rPr lang="en-US" altLang="ko-KR" sz="1500" dirty="0" err="1">
                <a:solidFill>
                  <a:srgbClr val="000000"/>
                </a:solidFill>
                <a:latin typeface="+mj-lt"/>
              </a:rPr>
              <a:t>string.Concat</a:t>
            </a:r>
            <a:r>
              <a:rPr lang="en-US" altLang="ko-KR" sz="1500" dirty="0">
                <a:solidFill>
                  <a:srgbClr val="000000"/>
                </a:solidFill>
                <a:latin typeface="+mj-lt"/>
              </a:rPr>
              <a:t>()</a:t>
            </a:r>
          </a:p>
          <a:p>
            <a:pPr marL="342900" indent="-342900" algn="l" rtl="0" eaLnBrk="1" latinLnBrk="1" hangingPunct="1">
              <a:spcAft>
                <a:spcPts val="2000"/>
              </a:spcAft>
              <a:buFont typeface="+mj-lt"/>
              <a:buAutoNum type="arabicPeriod"/>
            </a:pPr>
            <a:r>
              <a:rPr lang="en-US" altLang="ko-KR" sz="1500" dirty="0" err="1">
                <a:solidFill>
                  <a:srgbClr val="000000"/>
                </a:solidFill>
                <a:latin typeface="+mj-lt"/>
              </a:rPr>
              <a:t>ToString</a:t>
            </a:r>
            <a:r>
              <a:rPr lang="en-US" altLang="ko-KR" sz="1500" dirty="0">
                <a:solidFill>
                  <a:srgbClr val="000000"/>
                </a:solidFill>
                <a:latin typeface="+mj-lt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9910446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A42AE7-5736-7044-E83F-3AA0C49B48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EA92C67-2AFF-C645-1CC6-2E11900E4A75}"/>
              </a:ext>
            </a:extLst>
          </p:cNvPr>
          <p:cNvSpPr txBox="1"/>
          <p:nvPr/>
        </p:nvSpPr>
        <p:spPr>
          <a:xfrm>
            <a:off x="695739" y="125798"/>
            <a:ext cx="409492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/>
              <a:t>기본 자료형 심화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68CDAFA-84CD-4B2B-384C-65A19A0EE108}"/>
              </a:ext>
            </a:extLst>
          </p:cNvPr>
          <p:cNvSpPr txBox="1"/>
          <p:nvPr/>
        </p:nvSpPr>
        <p:spPr>
          <a:xfrm>
            <a:off x="695738" y="892795"/>
            <a:ext cx="112814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 rtl="0" eaLnBrk="1" latinLnBrk="1" hangingPunct="1">
              <a:spcAft>
                <a:spcPts val="2000"/>
              </a:spcAft>
              <a:buFont typeface="+mj-lt"/>
              <a:buAutoNum type="arabicPeriod"/>
            </a:pPr>
            <a:r>
              <a:rPr lang="ko-KR" altLang="en-US" sz="2000" b="1" dirty="0">
                <a:solidFill>
                  <a:srgbClr val="000000"/>
                </a:solidFill>
                <a:effectLst/>
                <a:latin typeface="+mj-lt"/>
              </a:rPr>
              <a:t>문자열 연결</a:t>
            </a:r>
            <a:r>
              <a:rPr lang="en-US" altLang="ko-KR" sz="2000" b="1" dirty="0">
                <a:solidFill>
                  <a:srgbClr val="000000"/>
                </a:solidFill>
                <a:effectLst/>
                <a:latin typeface="+mj-lt"/>
              </a:rPr>
              <a:t>(+)</a:t>
            </a:r>
            <a:endParaRPr lang="ko-KR" altLang="en-US" sz="2000" dirty="0">
              <a:solidFill>
                <a:srgbClr val="000000"/>
              </a:solidFill>
              <a:effectLst/>
              <a:latin typeface="+mj-lt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68AC776-15F6-009A-7EAA-BF00CE533A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738" y="1505904"/>
            <a:ext cx="4886325" cy="299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4542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A42AE7-5736-7044-E83F-3AA0C49B48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EA92C67-2AFF-C645-1CC6-2E11900E4A75}"/>
              </a:ext>
            </a:extLst>
          </p:cNvPr>
          <p:cNvSpPr txBox="1"/>
          <p:nvPr/>
        </p:nvSpPr>
        <p:spPr>
          <a:xfrm>
            <a:off x="695739" y="125798"/>
            <a:ext cx="409492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/>
              <a:t>기본 자료형 심화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68CDAFA-84CD-4B2B-384C-65A19A0EE108}"/>
              </a:ext>
            </a:extLst>
          </p:cNvPr>
          <p:cNvSpPr txBox="1"/>
          <p:nvPr/>
        </p:nvSpPr>
        <p:spPr>
          <a:xfrm>
            <a:off x="695738" y="892795"/>
            <a:ext cx="112814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 rtl="0" eaLnBrk="1" latinLnBrk="1" hangingPunct="1">
              <a:spcAft>
                <a:spcPts val="2000"/>
              </a:spcAft>
              <a:buFont typeface="+mj-lt"/>
              <a:buAutoNum type="arabicPeriod" startAt="2"/>
            </a:pPr>
            <a:r>
              <a:rPr lang="en-US" altLang="ko-KR" sz="2000" b="1" dirty="0" err="1">
                <a:solidFill>
                  <a:srgbClr val="000000"/>
                </a:solidFill>
                <a:latin typeface="+mj-lt"/>
              </a:rPr>
              <a:t>string.Format</a:t>
            </a:r>
            <a:r>
              <a:rPr lang="en-US" altLang="ko-KR" sz="2000" b="1" dirty="0">
                <a:solidFill>
                  <a:srgbClr val="000000"/>
                </a:solidFill>
                <a:latin typeface="+mj-lt"/>
              </a:rPr>
              <a:t>()</a:t>
            </a:r>
            <a:endParaRPr lang="ko-KR" altLang="en-US" sz="2000" b="1" dirty="0">
              <a:solidFill>
                <a:srgbClr val="000000"/>
              </a:solidFill>
              <a:effectLst/>
              <a:latin typeface="+mj-lt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3A609C6-C2B7-C02C-226B-4E8F0EFC2C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738" y="1668462"/>
            <a:ext cx="8143875" cy="322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8283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A42AE7-5736-7044-E83F-3AA0C49B48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EA92C67-2AFF-C645-1CC6-2E11900E4A75}"/>
              </a:ext>
            </a:extLst>
          </p:cNvPr>
          <p:cNvSpPr txBox="1"/>
          <p:nvPr/>
        </p:nvSpPr>
        <p:spPr>
          <a:xfrm>
            <a:off x="695739" y="125798"/>
            <a:ext cx="409492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/>
              <a:t>기본 자료형 심화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68CDAFA-84CD-4B2B-384C-65A19A0EE108}"/>
              </a:ext>
            </a:extLst>
          </p:cNvPr>
          <p:cNvSpPr txBox="1"/>
          <p:nvPr/>
        </p:nvSpPr>
        <p:spPr>
          <a:xfrm>
            <a:off x="695738" y="892795"/>
            <a:ext cx="112814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 rtl="0" eaLnBrk="1" latinLnBrk="1" hangingPunct="1">
              <a:spcAft>
                <a:spcPts val="2000"/>
              </a:spcAft>
              <a:buFont typeface="+mj-lt"/>
              <a:buAutoNum type="arabicPeriod" startAt="3"/>
            </a:pPr>
            <a:r>
              <a:rPr lang="ko-KR" altLang="en-US" sz="2000" b="1" dirty="0">
                <a:solidFill>
                  <a:srgbClr val="000000"/>
                </a:solidFill>
                <a:latin typeface="+mj-lt"/>
              </a:rPr>
              <a:t>보간 문자열 </a:t>
            </a:r>
            <a:r>
              <a:rPr lang="en-US" altLang="ko-KR" sz="2000" b="1" dirty="0">
                <a:solidFill>
                  <a:srgbClr val="000000"/>
                </a:solidFill>
                <a:latin typeface="+mj-lt"/>
              </a:rPr>
              <a:t>$</a:t>
            </a:r>
            <a:endParaRPr lang="ko-KR" altLang="en-US" sz="2000" b="1" dirty="0">
              <a:solidFill>
                <a:srgbClr val="000000"/>
              </a:solidFill>
              <a:effectLst/>
              <a:latin typeface="+mj-lt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15CDF38-4FA8-B6E5-4D28-509243E8C1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738" y="1601787"/>
            <a:ext cx="7620000" cy="3286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2708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A42AE7-5736-7044-E83F-3AA0C49B48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EA92C67-2AFF-C645-1CC6-2E11900E4A75}"/>
              </a:ext>
            </a:extLst>
          </p:cNvPr>
          <p:cNvSpPr txBox="1"/>
          <p:nvPr/>
        </p:nvSpPr>
        <p:spPr>
          <a:xfrm>
            <a:off x="695739" y="125798"/>
            <a:ext cx="409492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/>
              <a:t>기본 자료형 심화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68CDAFA-84CD-4B2B-384C-65A19A0EE108}"/>
              </a:ext>
            </a:extLst>
          </p:cNvPr>
          <p:cNvSpPr txBox="1"/>
          <p:nvPr/>
        </p:nvSpPr>
        <p:spPr>
          <a:xfrm>
            <a:off x="695738" y="892795"/>
            <a:ext cx="112814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 rtl="0" eaLnBrk="1" latinLnBrk="1" hangingPunct="1">
              <a:spcAft>
                <a:spcPts val="2000"/>
              </a:spcAft>
              <a:buFont typeface="+mj-lt"/>
              <a:buAutoNum type="arabicPeriod" startAt="3"/>
            </a:pPr>
            <a:r>
              <a:rPr lang="ko-KR" altLang="en-US" sz="2000" b="1" dirty="0">
                <a:solidFill>
                  <a:srgbClr val="000000"/>
                </a:solidFill>
                <a:latin typeface="+mj-lt"/>
              </a:rPr>
              <a:t>보간 문자열 </a:t>
            </a:r>
            <a:r>
              <a:rPr lang="en-US" altLang="ko-KR" sz="2000" b="1" dirty="0">
                <a:solidFill>
                  <a:srgbClr val="000000"/>
                </a:solidFill>
                <a:latin typeface="+mj-lt"/>
              </a:rPr>
              <a:t>$</a:t>
            </a:r>
            <a:endParaRPr lang="ko-KR" altLang="en-US" sz="2000" b="1" dirty="0">
              <a:solidFill>
                <a:srgbClr val="000000"/>
              </a:solidFill>
              <a:effectLst/>
              <a:latin typeface="+mj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1CA93A-E008-1994-78B2-67B9ED7E8432}"/>
              </a:ext>
            </a:extLst>
          </p:cNvPr>
          <p:cNvSpPr txBox="1"/>
          <p:nvPr/>
        </p:nvSpPr>
        <p:spPr>
          <a:xfrm>
            <a:off x="695738" y="1593850"/>
            <a:ext cx="677186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err="1"/>
              <a:t>여러줄을</a:t>
            </a:r>
            <a:r>
              <a:rPr lang="ko-KR" altLang="en-US" sz="1500" dirty="0"/>
              <a:t> 작성할 때는 </a:t>
            </a:r>
            <a:r>
              <a:rPr lang="en-US" altLang="ko-KR" sz="1500" dirty="0"/>
              <a:t>$</a:t>
            </a:r>
            <a:r>
              <a:rPr lang="ko-KR" altLang="en-US" sz="1500" dirty="0"/>
              <a:t>다음에 </a:t>
            </a:r>
            <a:r>
              <a:rPr lang="en-US" altLang="ko-KR" sz="1500" dirty="0"/>
              <a:t>@</a:t>
            </a:r>
            <a:r>
              <a:rPr lang="ko-KR" altLang="en-US" sz="1500" dirty="0"/>
              <a:t>를 넣자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B5C2478-FAEB-5957-2C1D-DA25001A1C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738" y="2050414"/>
            <a:ext cx="5676900" cy="4399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69942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A42AE7-5736-7044-E83F-3AA0C49B48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EA92C67-2AFF-C645-1CC6-2E11900E4A75}"/>
              </a:ext>
            </a:extLst>
          </p:cNvPr>
          <p:cNvSpPr txBox="1"/>
          <p:nvPr/>
        </p:nvSpPr>
        <p:spPr>
          <a:xfrm>
            <a:off x="695739" y="125798"/>
            <a:ext cx="409492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/>
              <a:t>기본 자료형 심화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68CDAFA-84CD-4B2B-384C-65A19A0EE108}"/>
              </a:ext>
            </a:extLst>
          </p:cNvPr>
          <p:cNvSpPr txBox="1"/>
          <p:nvPr/>
        </p:nvSpPr>
        <p:spPr>
          <a:xfrm>
            <a:off x="695738" y="892795"/>
            <a:ext cx="112814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 rtl="0" eaLnBrk="1" latinLnBrk="1" hangingPunct="1">
              <a:spcAft>
                <a:spcPts val="2000"/>
              </a:spcAft>
              <a:buFont typeface="+mj-lt"/>
              <a:buAutoNum type="arabicPeriod" startAt="4"/>
            </a:pPr>
            <a:r>
              <a:rPr lang="en-US" altLang="ko-KR" sz="2000" b="1" dirty="0">
                <a:solidFill>
                  <a:srgbClr val="000000"/>
                </a:solidFill>
                <a:effectLst/>
                <a:latin typeface="+mj-lt"/>
              </a:rPr>
              <a:t>StringBuilder</a:t>
            </a:r>
            <a:endParaRPr lang="ko-KR" altLang="en-US" sz="2000" b="1" dirty="0">
              <a:solidFill>
                <a:srgbClr val="000000"/>
              </a:solidFill>
              <a:effectLst/>
              <a:latin typeface="+mj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1CA93A-E008-1994-78B2-67B9ED7E8432}"/>
              </a:ext>
            </a:extLst>
          </p:cNvPr>
          <p:cNvSpPr txBox="1"/>
          <p:nvPr/>
        </p:nvSpPr>
        <p:spPr>
          <a:xfrm>
            <a:off x="695738" y="1593850"/>
            <a:ext cx="677186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500" dirty="0"/>
              <a:t>+ </a:t>
            </a:r>
            <a:r>
              <a:rPr lang="ko-KR" altLang="en-US" sz="1500" dirty="0"/>
              <a:t>연산자보다 성능이 좋음</a:t>
            </a:r>
            <a:endParaRPr lang="en-US" altLang="ko-KR" sz="1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500" dirty="0"/>
              <a:t>반복문에서 문자열을 계속 추가할 때 사용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04EE7B8-D5AC-1580-6586-FA16C683D9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738" y="2266950"/>
            <a:ext cx="4306087" cy="4186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8223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0A7F47-8F62-503B-7778-564819D23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Visual Studio </a:t>
            </a:r>
            <a:r>
              <a:rPr lang="ko-KR" altLang="en-US" dirty="0"/>
              <a:t>설치 및 설정</a:t>
            </a:r>
          </a:p>
        </p:txBody>
      </p:sp>
    </p:spTree>
    <p:extLst>
      <p:ext uri="{BB962C8B-B14F-4D97-AF65-F5344CB8AC3E}">
        <p14:creationId xmlns:p14="http://schemas.microsoft.com/office/powerpoint/2010/main" val="40599696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A42AE7-5736-7044-E83F-3AA0C49B48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EA92C67-2AFF-C645-1CC6-2E11900E4A75}"/>
              </a:ext>
            </a:extLst>
          </p:cNvPr>
          <p:cNvSpPr txBox="1"/>
          <p:nvPr/>
        </p:nvSpPr>
        <p:spPr>
          <a:xfrm>
            <a:off x="695739" y="125798"/>
            <a:ext cx="409492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/>
              <a:t>기본 자료형 심화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68CDAFA-84CD-4B2B-384C-65A19A0EE108}"/>
              </a:ext>
            </a:extLst>
          </p:cNvPr>
          <p:cNvSpPr txBox="1"/>
          <p:nvPr/>
        </p:nvSpPr>
        <p:spPr>
          <a:xfrm>
            <a:off x="695738" y="892795"/>
            <a:ext cx="112814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 rtl="0" eaLnBrk="1" latinLnBrk="1" hangingPunct="1">
              <a:spcAft>
                <a:spcPts val="2000"/>
              </a:spcAft>
              <a:buFont typeface="+mj-lt"/>
              <a:buAutoNum type="arabicPeriod" startAt="5"/>
            </a:pPr>
            <a:r>
              <a:rPr lang="en-US" altLang="ko-KR" sz="2000" b="1" dirty="0" err="1">
                <a:solidFill>
                  <a:srgbClr val="000000"/>
                </a:solidFill>
                <a:latin typeface="+mj-lt"/>
              </a:rPr>
              <a:t>s</a:t>
            </a:r>
            <a:r>
              <a:rPr lang="en-US" altLang="ko-KR" sz="2000" b="1" dirty="0" err="1">
                <a:solidFill>
                  <a:srgbClr val="000000"/>
                </a:solidFill>
                <a:effectLst/>
                <a:latin typeface="+mj-lt"/>
              </a:rPr>
              <a:t>tring.Join</a:t>
            </a:r>
            <a:r>
              <a:rPr lang="en-US" altLang="ko-KR" sz="2000" b="1" dirty="0">
                <a:solidFill>
                  <a:srgbClr val="000000"/>
                </a:solidFill>
                <a:effectLst/>
                <a:latin typeface="+mj-lt"/>
              </a:rPr>
              <a:t>()</a:t>
            </a:r>
            <a:endParaRPr lang="ko-KR" altLang="en-US" sz="2000" b="1" dirty="0">
              <a:solidFill>
                <a:srgbClr val="000000"/>
              </a:solidFill>
              <a:effectLst/>
              <a:latin typeface="+mj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1CA93A-E008-1994-78B2-67B9ED7E8432}"/>
              </a:ext>
            </a:extLst>
          </p:cNvPr>
          <p:cNvSpPr txBox="1"/>
          <p:nvPr/>
        </p:nvSpPr>
        <p:spPr>
          <a:xfrm>
            <a:off x="695738" y="1593850"/>
            <a:ext cx="677186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500" dirty="0"/>
              <a:t>배열 또는 리스트 문자열 합치기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E53EEFB-9ED5-E052-C0A6-64FED601AC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738" y="2401887"/>
            <a:ext cx="7353300" cy="351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04354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A42AE7-5736-7044-E83F-3AA0C49B48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EA92C67-2AFF-C645-1CC6-2E11900E4A75}"/>
              </a:ext>
            </a:extLst>
          </p:cNvPr>
          <p:cNvSpPr txBox="1"/>
          <p:nvPr/>
        </p:nvSpPr>
        <p:spPr>
          <a:xfrm>
            <a:off x="695739" y="125798"/>
            <a:ext cx="409492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/>
              <a:t>기본 자료형 심화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68CDAFA-84CD-4B2B-384C-65A19A0EE108}"/>
              </a:ext>
            </a:extLst>
          </p:cNvPr>
          <p:cNvSpPr txBox="1"/>
          <p:nvPr/>
        </p:nvSpPr>
        <p:spPr>
          <a:xfrm>
            <a:off x="695738" y="892795"/>
            <a:ext cx="112814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 rtl="0" eaLnBrk="1" latinLnBrk="1" hangingPunct="1">
              <a:spcAft>
                <a:spcPts val="2000"/>
              </a:spcAft>
              <a:buFont typeface="+mj-lt"/>
              <a:buAutoNum type="arabicPeriod" startAt="7"/>
            </a:pPr>
            <a:r>
              <a:rPr lang="en-US" altLang="ko-KR" sz="2000" b="1" dirty="0" err="1">
                <a:solidFill>
                  <a:srgbClr val="000000"/>
                </a:solidFill>
                <a:latin typeface="+mj-lt"/>
              </a:rPr>
              <a:t>s</a:t>
            </a:r>
            <a:r>
              <a:rPr lang="en-US" altLang="ko-KR" sz="2000" b="1" dirty="0" err="1">
                <a:solidFill>
                  <a:srgbClr val="000000"/>
                </a:solidFill>
                <a:effectLst/>
                <a:latin typeface="+mj-lt"/>
              </a:rPr>
              <a:t>tring.Concat</a:t>
            </a:r>
            <a:r>
              <a:rPr lang="en-US" altLang="ko-KR" sz="2000" b="1" dirty="0">
                <a:solidFill>
                  <a:srgbClr val="000000"/>
                </a:solidFill>
                <a:effectLst/>
                <a:latin typeface="+mj-lt"/>
              </a:rPr>
              <a:t>()</a:t>
            </a:r>
            <a:endParaRPr lang="ko-KR" altLang="en-US" sz="2000" b="1" dirty="0">
              <a:solidFill>
                <a:srgbClr val="000000"/>
              </a:solidFill>
              <a:effectLst/>
              <a:latin typeface="+mj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1CA93A-E008-1994-78B2-67B9ED7E8432}"/>
              </a:ext>
            </a:extLst>
          </p:cNvPr>
          <p:cNvSpPr txBox="1"/>
          <p:nvPr/>
        </p:nvSpPr>
        <p:spPr>
          <a:xfrm>
            <a:off x="695738" y="1593850"/>
            <a:ext cx="677186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500" dirty="0"/>
              <a:t>여러 문자열을 하나로 합칠 때 </a:t>
            </a:r>
            <a:r>
              <a:rPr lang="en-US" altLang="ko-KR" sz="1500" dirty="0"/>
              <a:t>(+</a:t>
            </a:r>
            <a:r>
              <a:rPr lang="ko-KR" altLang="en-US" sz="1500" dirty="0"/>
              <a:t>와 유사하지만 성능이 더 좋음</a:t>
            </a:r>
            <a:r>
              <a:rPr lang="en-US" altLang="ko-KR" sz="1500" dirty="0"/>
              <a:t>)</a:t>
            </a:r>
            <a:endParaRPr lang="ko-KR" altLang="en-US" sz="15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90A151B-2A21-EA1A-023D-74CEF95972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738" y="2292350"/>
            <a:ext cx="6715125" cy="255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45900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A42AE7-5736-7044-E83F-3AA0C49B48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EA92C67-2AFF-C645-1CC6-2E11900E4A75}"/>
              </a:ext>
            </a:extLst>
          </p:cNvPr>
          <p:cNvSpPr txBox="1"/>
          <p:nvPr/>
        </p:nvSpPr>
        <p:spPr>
          <a:xfrm>
            <a:off x="695739" y="125798"/>
            <a:ext cx="409492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/>
              <a:t>기본 자료형 심화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68CDAFA-84CD-4B2B-384C-65A19A0EE108}"/>
              </a:ext>
            </a:extLst>
          </p:cNvPr>
          <p:cNvSpPr txBox="1"/>
          <p:nvPr/>
        </p:nvSpPr>
        <p:spPr>
          <a:xfrm>
            <a:off x="695738" y="892795"/>
            <a:ext cx="112814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 rtl="0" eaLnBrk="1" latinLnBrk="1" hangingPunct="1">
              <a:spcAft>
                <a:spcPts val="2000"/>
              </a:spcAft>
              <a:buFont typeface="+mj-lt"/>
              <a:buAutoNum type="arabicPeriod" startAt="6"/>
            </a:pPr>
            <a:r>
              <a:rPr lang="en-US" altLang="ko-KR" sz="2000" b="1" dirty="0" err="1">
                <a:solidFill>
                  <a:srgbClr val="000000"/>
                </a:solidFill>
                <a:latin typeface="+mj-lt"/>
              </a:rPr>
              <a:t>ToString</a:t>
            </a:r>
            <a:r>
              <a:rPr lang="en-US" altLang="ko-KR" sz="2000" b="1" dirty="0">
                <a:solidFill>
                  <a:srgbClr val="000000"/>
                </a:solidFill>
                <a:latin typeface="+mj-lt"/>
              </a:rPr>
              <a:t>()</a:t>
            </a:r>
            <a:endParaRPr lang="ko-KR" altLang="en-US" sz="2000" b="1" dirty="0">
              <a:solidFill>
                <a:srgbClr val="000000"/>
              </a:solidFill>
              <a:effectLst/>
              <a:latin typeface="+mj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1CA93A-E008-1994-78B2-67B9ED7E8432}"/>
              </a:ext>
            </a:extLst>
          </p:cNvPr>
          <p:cNvSpPr txBox="1"/>
          <p:nvPr/>
        </p:nvSpPr>
        <p:spPr>
          <a:xfrm>
            <a:off x="695738" y="1593850"/>
            <a:ext cx="677186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500" dirty="0"/>
              <a:t>숫자</a:t>
            </a:r>
            <a:r>
              <a:rPr lang="en-US" altLang="ko-KR" sz="1500" dirty="0"/>
              <a:t>, </a:t>
            </a:r>
            <a:r>
              <a:rPr lang="ko-KR" altLang="en-US" sz="1500" dirty="0"/>
              <a:t>날씨 등 특정 형식을 적용할 때 사용</a:t>
            </a:r>
            <a:endParaRPr lang="en-US" altLang="ko-KR" sz="1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500" dirty="0"/>
              <a:t>N2 – </a:t>
            </a:r>
            <a:r>
              <a:rPr lang="ko-KR" altLang="en-US" sz="1500" dirty="0"/>
              <a:t>소수점</a:t>
            </a:r>
            <a:r>
              <a:rPr lang="en-US" altLang="ko-KR" sz="1500" dirty="0"/>
              <a:t> 2</a:t>
            </a:r>
            <a:r>
              <a:rPr lang="ko-KR" altLang="en-US" sz="1500" dirty="0"/>
              <a:t>자리 표시</a:t>
            </a:r>
            <a:r>
              <a:rPr lang="en-US" altLang="ko-KR" sz="1500" dirty="0"/>
              <a:t>, C – </a:t>
            </a:r>
            <a:r>
              <a:rPr lang="ko-KR" altLang="en-US" sz="1500" dirty="0"/>
              <a:t>통화 기호 표시</a:t>
            </a:r>
            <a:r>
              <a:rPr lang="en-US" altLang="ko-KR" sz="1500" dirty="0"/>
              <a:t>, P </a:t>
            </a:r>
            <a:r>
              <a:rPr lang="ko-KR" altLang="en-US" sz="1500" dirty="0"/>
              <a:t>퍼센트 표시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26A53E6-CB33-B0A3-A48C-91400CA69C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738" y="2363391"/>
            <a:ext cx="7356062" cy="4133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56904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DADA9E-2134-02BB-6B0F-ACF9216A0A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023F01E-AB81-AEEA-986E-9C8A1B4C9489}"/>
              </a:ext>
            </a:extLst>
          </p:cNvPr>
          <p:cNvSpPr txBox="1"/>
          <p:nvPr/>
        </p:nvSpPr>
        <p:spPr>
          <a:xfrm>
            <a:off x="695739" y="125798"/>
            <a:ext cx="409492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/>
              <a:t>조건문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AAD19FE-023F-AA8F-7147-54AEE6983D8F}"/>
              </a:ext>
            </a:extLst>
          </p:cNvPr>
          <p:cNvSpPr txBox="1"/>
          <p:nvPr/>
        </p:nvSpPr>
        <p:spPr>
          <a:xfrm>
            <a:off x="695738" y="892795"/>
            <a:ext cx="1128140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 eaLnBrk="1" latinLnBrk="1" hangingPunct="1">
              <a:spcAft>
                <a:spcPts val="2000"/>
              </a:spcAft>
            </a:pPr>
            <a:r>
              <a:rPr lang="ko-KR" altLang="en-US" sz="2000" b="1" dirty="0">
                <a:solidFill>
                  <a:srgbClr val="000000"/>
                </a:solidFill>
                <a:latin typeface="+mj-lt"/>
              </a:rPr>
              <a:t>특정 조건에 따라 코드의 실행 흐름을 제어하는 구문입니다</a:t>
            </a:r>
            <a:r>
              <a:rPr lang="en-US" altLang="ko-KR" sz="2000" b="1" dirty="0">
                <a:solidFill>
                  <a:srgbClr val="000000"/>
                </a:solidFill>
                <a:latin typeface="+mj-lt"/>
              </a:rPr>
              <a:t>.</a:t>
            </a:r>
          </a:p>
          <a:p>
            <a:pPr marL="457200" indent="-457200" algn="l" rtl="0" eaLnBrk="1" latinLnBrk="1" hangingPunct="1">
              <a:spcAft>
                <a:spcPts val="2000"/>
              </a:spcAft>
              <a:buFont typeface="+mj-lt"/>
              <a:buAutoNum type="arabicPeriod"/>
            </a:pPr>
            <a:r>
              <a:rPr lang="en-US" altLang="ko-KR" sz="2000" b="1" dirty="0">
                <a:solidFill>
                  <a:srgbClr val="000000"/>
                </a:solidFill>
                <a:latin typeface="+mj-lt"/>
              </a:rPr>
              <a:t>if</a:t>
            </a:r>
            <a:r>
              <a:rPr lang="ko-KR" altLang="en-US" sz="2000" b="1" dirty="0">
                <a:solidFill>
                  <a:srgbClr val="000000"/>
                </a:solidFill>
                <a:latin typeface="+mj-lt"/>
              </a:rPr>
              <a:t>문</a:t>
            </a:r>
            <a:endParaRPr lang="en-US" altLang="ko-KR" sz="2000" b="1" dirty="0">
              <a:solidFill>
                <a:srgbClr val="000000"/>
              </a:solidFill>
              <a:latin typeface="+mj-lt"/>
            </a:endParaRPr>
          </a:p>
          <a:p>
            <a:pPr marL="457200" indent="-457200" algn="l" rtl="0" eaLnBrk="1" latinLnBrk="1" hangingPunct="1"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ko-KR" altLang="en-US" sz="1500" dirty="0">
                <a:solidFill>
                  <a:srgbClr val="000000"/>
                </a:solidFill>
                <a:latin typeface="+mj-lt"/>
              </a:rPr>
              <a:t>주어진 조건이 </a:t>
            </a:r>
            <a:r>
              <a:rPr lang="en-US" altLang="ko-KR" sz="1500" dirty="0">
                <a:solidFill>
                  <a:srgbClr val="000000"/>
                </a:solidFill>
                <a:latin typeface="+mj-lt"/>
              </a:rPr>
              <a:t>true</a:t>
            </a:r>
            <a:r>
              <a:rPr lang="ko-KR" altLang="en-US" sz="1500" dirty="0">
                <a:solidFill>
                  <a:srgbClr val="000000"/>
                </a:solidFill>
                <a:latin typeface="+mj-lt"/>
              </a:rPr>
              <a:t>일 때 코드 실행</a:t>
            </a:r>
            <a:r>
              <a:rPr lang="en-US" altLang="ko-KR" sz="1500" dirty="0">
                <a:solidFill>
                  <a:srgbClr val="000000"/>
                </a:solidFill>
                <a:latin typeface="+mj-lt"/>
              </a:rPr>
              <a:t>.</a:t>
            </a:r>
          </a:p>
          <a:p>
            <a:pPr marL="457200" indent="-457200" algn="l" rtl="0" eaLnBrk="1" latinLnBrk="1" hangingPunct="1"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ko-KR" altLang="en-US" sz="1500" dirty="0">
                <a:solidFill>
                  <a:srgbClr val="000000"/>
                </a:solidFill>
                <a:latin typeface="+mj-lt"/>
              </a:rPr>
              <a:t>조건이 </a:t>
            </a:r>
            <a:r>
              <a:rPr lang="en-US" altLang="ko-KR" sz="1500" dirty="0">
                <a:solidFill>
                  <a:srgbClr val="000000"/>
                </a:solidFill>
                <a:latin typeface="+mj-lt"/>
              </a:rPr>
              <a:t>false</a:t>
            </a:r>
            <a:r>
              <a:rPr lang="ko-KR" altLang="en-US" sz="1500" dirty="0">
                <a:solidFill>
                  <a:srgbClr val="000000"/>
                </a:solidFill>
                <a:latin typeface="+mj-lt"/>
              </a:rPr>
              <a:t>이면 실행되지 않음</a:t>
            </a:r>
            <a:r>
              <a:rPr lang="en-US" altLang="ko-KR" sz="1500" dirty="0">
                <a:solidFill>
                  <a:srgbClr val="000000"/>
                </a:solidFill>
                <a:latin typeface="+mj-lt"/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1653A71-63C9-172C-C026-773788C201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738" y="2831787"/>
            <a:ext cx="6394610" cy="3966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36994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D32485-19F6-F85E-A622-DF3BEA44BD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024E465-84DF-C0FA-F5C6-30FE2BA08167}"/>
              </a:ext>
            </a:extLst>
          </p:cNvPr>
          <p:cNvSpPr txBox="1"/>
          <p:nvPr/>
        </p:nvSpPr>
        <p:spPr>
          <a:xfrm>
            <a:off x="695739" y="125798"/>
            <a:ext cx="409492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/>
              <a:t>조건문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4940432-9F76-CBEB-D91E-EFF9A1AFC5BD}"/>
              </a:ext>
            </a:extLst>
          </p:cNvPr>
          <p:cNvSpPr txBox="1"/>
          <p:nvPr/>
        </p:nvSpPr>
        <p:spPr>
          <a:xfrm>
            <a:off x="695738" y="892795"/>
            <a:ext cx="11281403" cy="887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 rtl="0" eaLnBrk="1" latinLnBrk="1" hangingPunct="1">
              <a:spcAft>
                <a:spcPts val="2000"/>
              </a:spcAft>
              <a:buFont typeface="+mj-lt"/>
              <a:buAutoNum type="arabicPeriod" startAt="2"/>
            </a:pPr>
            <a:r>
              <a:rPr lang="en-US" altLang="ko-KR" sz="2000" b="1" dirty="0">
                <a:solidFill>
                  <a:srgbClr val="000000"/>
                </a:solidFill>
                <a:latin typeface="+mj-lt"/>
              </a:rPr>
              <a:t>if – else </a:t>
            </a:r>
            <a:r>
              <a:rPr lang="ko-KR" altLang="en-US" sz="2000" b="1" dirty="0">
                <a:solidFill>
                  <a:srgbClr val="000000"/>
                </a:solidFill>
                <a:latin typeface="+mj-lt"/>
              </a:rPr>
              <a:t>문</a:t>
            </a:r>
            <a:endParaRPr lang="en-US" altLang="ko-KR" sz="2000" b="1" dirty="0">
              <a:solidFill>
                <a:srgbClr val="000000"/>
              </a:solidFill>
              <a:latin typeface="+mj-lt"/>
            </a:endParaRPr>
          </a:p>
          <a:p>
            <a:pPr marL="457200" indent="-457200" algn="l" rtl="0" eaLnBrk="1" latinLnBrk="1" hangingPunct="1"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ko-KR" altLang="en-US" sz="1500" dirty="0">
                <a:solidFill>
                  <a:srgbClr val="000000"/>
                </a:solidFill>
                <a:latin typeface="+mj-lt"/>
              </a:rPr>
              <a:t>조건이 </a:t>
            </a:r>
            <a:r>
              <a:rPr lang="en-US" altLang="ko-KR" sz="1500" dirty="0">
                <a:solidFill>
                  <a:srgbClr val="000000"/>
                </a:solidFill>
                <a:latin typeface="+mj-lt"/>
              </a:rPr>
              <a:t>true</a:t>
            </a:r>
            <a:r>
              <a:rPr lang="ko-KR" altLang="en-US" sz="1500" dirty="0">
                <a:solidFill>
                  <a:srgbClr val="000000"/>
                </a:solidFill>
                <a:latin typeface="+mj-lt"/>
              </a:rPr>
              <a:t>일 때 특정 코드 실행</a:t>
            </a:r>
            <a:r>
              <a:rPr lang="en-US" altLang="ko-KR" sz="1500" dirty="0">
                <a:solidFill>
                  <a:srgbClr val="000000"/>
                </a:solidFill>
                <a:latin typeface="+mj-lt"/>
              </a:rPr>
              <a:t>, false</a:t>
            </a:r>
            <a:r>
              <a:rPr lang="ko-KR" altLang="en-US" sz="1500" dirty="0">
                <a:solidFill>
                  <a:srgbClr val="000000"/>
                </a:solidFill>
                <a:latin typeface="+mj-lt"/>
              </a:rPr>
              <a:t>일 때 다른 코드 실행</a:t>
            </a:r>
            <a:r>
              <a:rPr lang="en-US" altLang="ko-KR" sz="1500" dirty="0">
                <a:solidFill>
                  <a:srgbClr val="000000"/>
                </a:solidFill>
                <a:latin typeface="+mj-lt"/>
              </a:rPr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B4C11F8-2B30-361C-5010-62EE925B2B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738" y="1865963"/>
            <a:ext cx="5914924" cy="4900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79114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F59507-27BA-E4A5-937C-805CC27732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C86B5A6-0FDB-B113-5985-10B2E540DB9F}"/>
              </a:ext>
            </a:extLst>
          </p:cNvPr>
          <p:cNvSpPr txBox="1"/>
          <p:nvPr/>
        </p:nvSpPr>
        <p:spPr>
          <a:xfrm>
            <a:off x="695739" y="125798"/>
            <a:ext cx="409492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/>
              <a:t>조건문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E69A828-C004-F0E6-7E54-BE0CC9ED769A}"/>
              </a:ext>
            </a:extLst>
          </p:cNvPr>
          <p:cNvSpPr txBox="1"/>
          <p:nvPr/>
        </p:nvSpPr>
        <p:spPr>
          <a:xfrm>
            <a:off x="695738" y="892795"/>
            <a:ext cx="11281403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 rtl="0" eaLnBrk="1" latinLnBrk="1" hangingPunct="1">
              <a:spcAft>
                <a:spcPts val="2000"/>
              </a:spcAft>
              <a:buFont typeface="+mj-lt"/>
              <a:buAutoNum type="arabicPeriod" startAt="3"/>
            </a:pPr>
            <a:r>
              <a:rPr lang="en-US" altLang="ko-KR" sz="2000" b="1" dirty="0">
                <a:solidFill>
                  <a:srgbClr val="000000"/>
                </a:solidFill>
                <a:latin typeface="+mj-lt"/>
              </a:rPr>
              <a:t>else if</a:t>
            </a:r>
            <a:r>
              <a:rPr lang="ko-KR" altLang="en-US" sz="2000" b="1" dirty="0">
                <a:solidFill>
                  <a:srgbClr val="000000"/>
                </a:solidFill>
                <a:latin typeface="+mj-lt"/>
              </a:rPr>
              <a:t>문</a:t>
            </a:r>
            <a:endParaRPr lang="en-US" altLang="ko-KR" sz="2000" b="1" dirty="0">
              <a:solidFill>
                <a:srgbClr val="000000"/>
              </a:solidFill>
              <a:latin typeface="+mj-lt"/>
            </a:endParaRPr>
          </a:p>
          <a:p>
            <a:pPr marL="457200" indent="-457200" algn="l" rtl="0" eaLnBrk="1" latinLnBrk="1" hangingPunct="1"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ko-KR" altLang="en-US" sz="1500" dirty="0">
                <a:solidFill>
                  <a:srgbClr val="000000"/>
                </a:solidFill>
                <a:latin typeface="+mj-lt"/>
              </a:rPr>
              <a:t>여러 개의 조건을 검사할 때 사용</a:t>
            </a:r>
            <a:r>
              <a:rPr lang="en-US" altLang="ko-KR" sz="1500" dirty="0">
                <a:solidFill>
                  <a:srgbClr val="000000"/>
                </a:solidFill>
                <a:latin typeface="+mj-lt"/>
              </a:rPr>
              <a:t>.</a:t>
            </a:r>
          </a:p>
          <a:p>
            <a:pPr marL="457200" indent="-457200" algn="l" rtl="0" eaLnBrk="1" latinLnBrk="1" hangingPunct="1"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ko-KR" altLang="en-US" sz="1500" dirty="0">
                <a:solidFill>
                  <a:srgbClr val="000000"/>
                </a:solidFill>
                <a:latin typeface="+mj-lt"/>
              </a:rPr>
              <a:t>위의 조건이 </a:t>
            </a:r>
            <a:r>
              <a:rPr lang="en-US" altLang="ko-KR" sz="1500" dirty="0">
                <a:solidFill>
                  <a:srgbClr val="000000"/>
                </a:solidFill>
                <a:latin typeface="+mj-lt"/>
              </a:rPr>
              <a:t>false</a:t>
            </a:r>
            <a:r>
              <a:rPr lang="ko-KR" altLang="en-US" sz="1500" dirty="0">
                <a:solidFill>
                  <a:srgbClr val="000000"/>
                </a:solidFill>
                <a:latin typeface="+mj-lt"/>
              </a:rPr>
              <a:t>일 경우</a:t>
            </a:r>
            <a:r>
              <a:rPr lang="en-US" altLang="ko-KR" sz="1500" dirty="0">
                <a:solidFill>
                  <a:srgbClr val="000000"/>
                </a:solidFill>
                <a:latin typeface="+mj-lt"/>
              </a:rPr>
              <a:t>, </a:t>
            </a:r>
            <a:r>
              <a:rPr lang="ko-KR" altLang="en-US" sz="1500" dirty="0">
                <a:solidFill>
                  <a:srgbClr val="000000"/>
                </a:solidFill>
                <a:latin typeface="+mj-lt"/>
              </a:rPr>
              <a:t>다음 조건을 검사</a:t>
            </a:r>
            <a:r>
              <a:rPr lang="en-US" altLang="ko-KR" sz="1500" dirty="0">
                <a:solidFill>
                  <a:srgbClr val="000000"/>
                </a:solidFill>
                <a:latin typeface="+mj-lt"/>
              </a:rPr>
              <a:t>.</a:t>
            </a:r>
          </a:p>
          <a:p>
            <a:pPr marL="457200" indent="-457200" algn="l" rtl="0" eaLnBrk="1" latinLnBrk="1" hangingPunct="1"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en-US" altLang="ko-KR" sz="1500" dirty="0">
                <a:solidFill>
                  <a:srgbClr val="000000"/>
                </a:solidFill>
                <a:latin typeface="+mj-lt"/>
              </a:rPr>
              <a:t>if → else if → else </a:t>
            </a:r>
            <a:r>
              <a:rPr lang="ko-KR" altLang="en-US" sz="1500" dirty="0">
                <a:solidFill>
                  <a:srgbClr val="000000"/>
                </a:solidFill>
                <a:latin typeface="+mj-lt"/>
              </a:rPr>
              <a:t>순서대로 실행</a:t>
            </a:r>
            <a:r>
              <a:rPr lang="en-US" altLang="ko-KR" sz="1500" dirty="0">
                <a:solidFill>
                  <a:srgbClr val="000000"/>
                </a:solidFill>
                <a:latin typeface="+mj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0254849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368498-DF99-2A7E-AF28-145FEA5FE9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EE370A5-4C2F-BE48-309B-08E2F81792C0}"/>
              </a:ext>
            </a:extLst>
          </p:cNvPr>
          <p:cNvSpPr txBox="1"/>
          <p:nvPr/>
        </p:nvSpPr>
        <p:spPr>
          <a:xfrm>
            <a:off x="695739" y="125798"/>
            <a:ext cx="409492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/>
              <a:t>조건문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8FB399D-B97B-835C-D808-05B8F36F0A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100" y="757003"/>
            <a:ext cx="4607211" cy="5975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27292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EA16D3-39C4-724E-AE33-645826B7A3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753CE8A-F372-8AF6-D17D-29A024E8871D}"/>
              </a:ext>
            </a:extLst>
          </p:cNvPr>
          <p:cNvSpPr txBox="1"/>
          <p:nvPr/>
        </p:nvSpPr>
        <p:spPr>
          <a:xfrm>
            <a:off x="695739" y="125798"/>
            <a:ext cx="409492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/>
              <a:t>조건문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49562AE-6567-C9F5-E321-0F571CC19AF5}"/>
              </a:ext>
            </a:extLst>
          </p:cNvPr>
          <p:cNvSpPr txBox="1"/>
          <p:nvPr/>
        </p:nvSpPr>
        <p:spPr>
          <a:xfrm>
            <a:off x="695738" y="892795"/>
            <a:ext cx="11281403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 rtl="0" eaLnBrk="1" latinLnBrk="1" hangingPunct="1">
              <a:spcAft>
                <a:spcPts val="2000"/>
              </a:spcAft>
              <a:buFont typeface="+mj-lt"/>
              <a:buAutoNum type="arabicPeriod" startAt="4"/>
            </a:pPr>
            <a:r>
              <a:rPr lang="en-US" altLang="ko-KR" sz="2000" b="1" dirty="0">
                <a:solidFill>
                  <a:srgbClr val="000000"/>
                </a:solidFill>
                <a:latin typeface="+mj-lt"/>
              </a:rPr>
              <a:t>switch</a:t>
            </a:r>
            <a:r>
              <a:rPr lang="ko-KR" altLang="en-US" sz="2000" b="1" dirty="0">
                <a:solidFill>
                  <a:srgbClr val="000000"/>
                </a:solidFill>
                <a:latin typeface="+mj-lt"/>
              </a:rPr>
              <a:t>문</a:t>
            </a:r>
            <a:endParaRPr lang="en-US" altLang="ko-KR" sz="2000" b="1" dirty="0">
              <a:solidFill>
                <a:srgbClr val="000000"/>
              </a:solidFill>
              <a:latin typeface="+mj-lt"/>
            </a:endParaRPr>
          </a:p>
          <a:p>
            <a:pPr marL="457200" indent="-457200" algn="l" rtl="0" eaLnBrk="1" latinLnBrk="1" hangingPunct="1"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ko-KR" altLang="en-US" sz="1500" dirty="0">
                <a:solidFill>
                  <a:srgbClr val="000000"/>
                </a:solidFill>
                <a:latin typeface="+mj-lt"/>
              </a:rPr>
              <a:t>하나의 변수 값에 따라 여러 경우</a:t>
            </a:r>
            <a:r>
              <a:rPr lang="en-US" altLang="ko-KR" sz="1500" dirty="0">
                <a:solidFill>
                  <a:srgbClr val="000000"/>
                </a:solidFill>
                <a:latin typeface="+mj-lt"/>
              </a:rPr>
              <a:t>(case) </a:t>
            </a:r>
            <a:r>
              <a:rPr lang="ko-KR" altLang="en-US" sz="1500" dirty="0">
                <a:solidFill>
                  <a:srgbClr val="000000"/>
                </a:solidFill>
                <a:latin typeface="+mj-lt"/>
              </a:rPr>
              <a:t>중 하나를 실행</a:t>
            </a:r>
            <a:r>
              <a:rPr lang="en-US" altLang="ko-KR" sz="1500" dirty="0">
                <a:solidFill>
                  <a:srgbClr val="000000"/>
                </a:solidFill>
                <a:latin typeface="+mj-lt"/>
              </a:rPr>
              <a:t>.</a:t>
            </a:r>
          </a:p>
          <a:p>
            <a:pPr marL="457200" indent="-457200" algn="l" rtl="0" eaLnBrk="1" latinLnBrk="1" hangingPunct="1"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en-US" altLang="ko-KR" sz="1500" dirty="0">
                <a:solidFill>
                  <a:srgbClr val="000000"/>
                </a:solidFill>
                <a:latin typeface="+mj-lt"/>
              </a:rPr>
              <a:t>if-else if</a:t>
            </a:r>
            <a:r>
              <a:rPr lang="ko-KR" altLang="en-US" sz="1500" dirty="0">
                <a:solidFill>
                  <a:srgbClr val="000000"/>
                </a:solidFill>
                <a:latin typeface="+mj-lt"/>
              </a:rPr>
              <a:t>와 유사하지만</a:t>
            </a:r>
            <a:r>
              <a:rPr lang="en-US" altLang="ko-KR" sz="1500" dirty="0">
                <a:solidFill>
                  <a:srgbClr val="000000"/>
                </a:solidFill>
                <a:latin typeface="+mj-lt"/>
              </a:rPr>
              <a:t>, </a:t>
            </a:r>
            <a:r>
              <a:rPr lang="ko-KR" altLang="en-US" sz="1500" dirty="0">
                <a:solidFill>
                  <a:srgbClr val="000000"/>
                </a:solidFill>
                <a:latin typeface="+mj-lt"/>
              </a:rPr>
              <a:t>한 변수의 값이 여러 경우 중 하나일 때 더 효율적</a:t>
            </a:r>
            <a:r>
              <a:rPr lang="en-US" altLang="ko-KR" sz="1500" dirty="0">
                <a:solidFill>
                  <a:srgbClr val="000000"/>
                </a:solidFill>
                <a:latin typeface="+mj-lt"/>
              </a:rPr>
              <a:t>.</a:t>
            </a:r>
          </a:p>
          <a:p>
            <a:pPr marL="457200" indent="-457200" algn="l" rtl="0" eaLnBrk="1" latinLnBrk="1" hangingPunct="1"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ko-KR" altLang="en-US" sz="1500" dirty="0">
                <a:solidFill>
                  <a:srgbClr val="000000"/>
                </a:solidFill>
                <a:latin typeface="+mj-lt"/>
              </a:rPr>
              <a:t>모든 </a:t>
            </a:r>
            <a:r>
              <a:rPr lang="en-US" altLang="ko-KR" sz="1500" dirty="0">
                <a:solidFill>
                  <a:srgbClr val="000000"/>
                </a:solidFill>
                <a:latin typeface="+mj-lt"/>
              </a:rPr>
              <a:t>case </a:t>
            </a:r>
            <a:r>
              <a:rPr lang="ko-KR" altLang="en-US" sz="1500" dirty="0">
                <a:solidFill>
                  <a:srgbClr val="000000"/>
                </a:solidFill>
                <a:latin typeface="+mj-lt"/>
              </a:rPr>
              <a:t>뒤에는 </a:t>
            </a:r>
            <a:r>
              <a:rPr lang="en-US" altLang="ko-KR" sz="1500" dirty="0">
                <a:solidFill>
                  <a:srgbClr val="000000"/>
                </a:solidFill>
                <a:latin typeface="+mj-lt"/>
              </a:rPr>
              <a:t>break;</a:t>
            </a:r>
            <a:r>
              <a:rPr lang="ko-KR" altLang="en-US" sz="1500" dirty="0">
                <a:solidFill>
                  <a:srgbClr val="000000"/>
                </a:solidFill>
                <a:latin typeface="+mj-lt"/>
              </a:rPr>
              <a:t>를 사용해야 함 </a:t>
            </a:r>
            <a:r>
              <a:rPr lang="en-US" altLang="ko-KR" sz="1500" dirty="0">
                <a:solidFill>
                  <a:srgbClr val="000000"/>
                </a:solidFill>
                <a:latin typeface="+mj-lt"/>
              </a:rPr>
              <a:t>(</a:t>
            </a:r>
            <a:r>
              <a:rPr lang="ko-KR" altLang="en-US" sz="1500" dirty="0">
                <a:solidFill>
                  <a:srgbClr val="000000"/>
                </a:solidFill>
                <a:latin typeface="+mj-lt"/>
              </a:rPr>
              <a:t>없으면 다음 </a:t>
            </a:r>
            <a:r>
              <a:rPr lang="en-US" altLang="ko-KR" sz="1500" dirty="0">
                <a:solidFill>
                  <a:srgbClr val="000000"/>
                </a:solidFill>
                <a:latin typeface="+mj-lt"/>
              </a:rPr>
              <a:t>case</a:t>
            </a:r>
            <a:r>
              <a:rPr lang="ko-KR" altLang="en-US" sz="1500" dirty="0">
                <a:solidFill>
                  <a:srgbClr val="000000"/>
                </a:solidFill>
                <a:latin typeface="+mj-lt"/>
              </a:rPr>
              <a:t>까지 실행됨</a:t>
            </a:r>
            <a:r>
              <a:rPr lang="en-US" altLang="ko-KR" sz="1500" dirty="0">
                <a:solidFill>
                  <a:srgbClr val="000000"/>
                </a:solidFill>
                <a:latin typeface="+mj-lt"/>
              </a:rPr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31682086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33022A-4F87-143A-0F08-D33C1F0A18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DFAD697-EFDD-4940-45B0-7EB0AC03FC55}"/>
              </a:ext>
            </a:extLst>
          </p:cNvPr>
          <p:cNvSpPr txBox="1"/>
          <p:nvPr/>
        </p:nvSpPr>
        <p:spPr>
          <a:xfrm>
            <a:off x="695739" y="125798"/>
            <a:ext cx="409492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/>
              <a:t>조건문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D1DC247-9562-A299-96C8-A8FBD72F70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739" y="742014"/>
            <a:ext cx="4308149" cy="5990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60726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9238D4-A727-6E23-B3F9-7EC4B082B5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111480B-C897-9CB6-0B8D-F0FAC3643535}"/>
              </a:ext>
            </a:extLst>
          </p:cNvPr>
          <p:cNvSpPr txBox="1"/>
          <p:nvPr/>
        </p:nvSpPr>
        <p:spPr>
          <a:xfrm>
            <a:off x="695739" y="125798"/>
            <a:ext cx="409492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/>
              <a:t>조건문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6EAAC2-21FE-BB5E-D726-A5837EE5A7D8}"/>
              </a:ext>
            </a:extLst>
          </p:cNvPr>
          <p:cNvSpPr txBox="1"/>
          <p:nvPr/>
        </p:nvSpPr>
        <p:spPr>
          <a:xfrm>
            <a:off x="695738" y="892795"/>
            <a:ext cx="11281403" cy="13747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 rtl="0" eaLnBrk="1" latinLnBrk="1" hangingPunct="1">
              <a:spcAft>
                <a:spcPts val="2000"/>
              </a:spcAft>
              <a:buFont typeface="+mj-lt"/>
              <a:buAutoNum type="arabicPeriod" startAt="5"/>
            </a:pPr>
            <a:r>
              <a:rPr lang="en-US" altLang="ko-KR" sz="2000" b="1" dirty="0">
                <a:solidFill>
                  <a:srgbClr val="000000"/>
                </a:solidFill>
                <a:latin typeface="+mj-lt"/>
              </a:rPr>
              <a:t>switch</a:t>
            </a:r>
            <a:r>
              <a:rPr lang="ko-KR" altLang="en-US" sz="2000" b="1" dirty="0">
                <a:solidFill>
                  <a:srgbClr val="000000"/>
                </a:solidFill>
                <a:latin typeface="+mj-lt"/>
              </a:rPr>
              <a:t>문에서 </a:t>
            </a:r>
            <a:r>
              <a:rPr lang="en-US" altLang="ko-KR" sz="2000" b="1" dirty="0" err="1">
                <a:solidFill>
                  <a:srgbClr val="000000"/>
                </a:solidFill>
                <a:latin typeface="+mj-lt"/>
              </a:rPr>
              <a:t>goto</a:t>
            </a:r>
            <a:r>
              <a:rPr lang="en-US" altLang="ko-KR" sz="2000" b="1" dirty="0">
                <a:solidFill>
                  <a:srgbClr val="000000"/>
                </a:solidFill>
                <a:latin typeface="+mj-lt"/>
              </a:rPr>
              <a:t> </a:t>
            </a:r>
            <a:r>
              <a:rPr lang="ko-KR" altLang="en-US" sz="2000" b="1" dirty="0">
                <a:solidFill>
                  <a:srgbClr val="000000"/>
                </a:solidFill>
                <a:latin typeface="+mj-lt"/>
              </a:rPr>
              <a:t>사용</a:t>
            </a:r>
            <a:endParaRPr lang="en-US" altLang="ko-KR" sz="2000" b="1" dirty="0">
              <a:solidFill>
                <a:srgbClr val="000000"/>
              </a:solidFill>
              <a:latin typeface="+mj-lt"/>
            </a:endParaRPr>
          </a:p>
          <a:p>
            <a:pPr marL="457200" indent="-457200" algn="l" rtl="0" eaLnBrk="1" latinLnBrk="1" hangingPunct="1"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en-US" altLang="ko-KR" sz="1500" dirty="0" err="1">
                <a:solidFill>
                  <a:srgbClr val="000000"/>
                </a:solidFill>
                <a:latin typeface="+mj-lt"/>
              </a:rPr>
              <a:t>goto</a:t>
            </a:r>
            <a:r>
              <a:rPr lang="en-US" altLang="ko-KR" sz="1500" dirty="0">
                <a:solidFill>
                  <a:srgbClr val="000000"/>
                </a:solidFill>
                <a:latin typeface="+mj-lt"/>
              </a:rPr>
              <a:t> case</a:t>
            </a:r>
            <a:r>
              <a:rPr lang="ko-KR" altLang="en-US" sz="1500" dirty="0">
                <a:solidFill>
                  <a:srgbClr val="000000"/>
                </a:solidFill>
                <a:latin typeface="+mj-lt"/>
              </a:rPr>
              <a:t>를 사용하면 특정 </a:t>
            </a:r>
            <a:r>
              <a:rPr lang="en-US" altLang="ko-KR" sz="1500" dirty="0">
                <a:solidFill>
                  <a:srgbClr val="000000"/>
                </a:solidFill>
                <a:latin typeface="+mj-lt"/>
              </a:rPr>
              <a:t>case</a:t>
            </a:r>
            <a:r>
              <a:rPr lang="ko-KR" altLang="en-US" sz="1500" dirty="0">
                <a:solidFill>
                  <a:srgbClr val="000000"/>
                </a:solidFill>
                <a:latin typeface="+mj-lt"/>
              </a:rPr>
              <a:t>로 이동 가능</a:t>
            </a:r>
            <a:r>
              <a:rPr lang="en-US" altLang="ko-KR" sz="1500" dirty="0">
                <a:solidFill>
                  <a:srgbClr val="000000"/>
                </a:solidFill>
                <a:latin typeface="+mj-lt"/>
              </a:rPr>
              <a:t>.</a:t>
            </a:r>
          </a:p>
          <a:p>
            <a:pPr marL="457200" indent="-457200" algn="l" rtl="0" eaLnBrk="1" latinLnBrk="1" hangingPunct="1"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en-US" altLang="ko-KR" sz="1500" dirty="0" err="1">
                <a:solidFill>
                  <a:srgbClr val="000000"/>
                </a:solidFill>
                <a:latin typeface="+mj-lt"/>
              </a:rPr>
              <a:t>goto</a:t>
            </a:r>
            <a:r>
              <a:rPr lang="en-US" altLang="ko-KR" sz="1500" dirty="0">
                <a:solidFill>
                  <a:srgbClr val="000000"/>
                </a:solidFill>
                <a:latin typeface="+mj-lt"/>
              </a:rPr>
              <a:t> default;</a:t>
            </a:r>
            <a:r>
              <a:rPr lang="ko-KR" altLang="en-US" sz="1500" dirty="0">
                <a:solidFill>
                  <a:srgbClr val="000000"/>
                </a:solidFill>
                <a:latin typeface="+mj-lt"/>
              </a:rPr>
              <a:t>를 사용하면 </a:t>
            </a:r>
            <a:r>
              <a:rPr lang="en-US" altLang="ko-KR" sz="1500" dirty="0">
                <a:solidFill>
                  <a:srgbClr val="000000"/>
                </a:solidFill>
                <a:latin typeface="+mj-lt"/>
              </a:rPr>
              <a:t>default </a:t>
            </a:r>
            <a:r>
              <a:rPr lang="ko-KR" altLang="en-US" sz="1500" dirty="0">
                <a:solidFill>
                  <a:srgbClr val="000000"/>
                </a:solidFill>
                <a:latin typeface="+mj-lt"/>
              </a:rPr>
              <a:t>블록으로 이동</a:t>
            </a:r>
            <a:r>
              <a:rPr lang="en-US" altLang="ko-KR" sz="1500" dirty="0">
                <a:solidFill>
                  <a:srgbClr val="000000"/>
                </a:solidFill>
                <a:latin typeface="+mj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166699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8C6083-6AAD-206F-3E3D-FE8DECC918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5C80516-9315-5667-A23D-CA49AD9E13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84922"/>
            <a:ext cx="10515600" cy="5892041"/>
          </a:xfrm>
        </p:spPr>
        <p:txBody>
          <a:bodyPr/>
          <a:lstStyle/>
          <a:p>
            <a:pPr marL="0" indent="0">
              <a:buNone/>
            </a:pPr>
            <a:r>
              <a:rPr lang="en-US" altLang="ko-KR" b="1" dirty="0"/>
              <a:t>“Hello World”</a:t>
            </a:r>
            <a:endParaRPr lang="ko-KR" altLang="en-US" b="1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69AAB5B-8EE6-027D-888C-8BEE43BEAC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03491"/>
            <a:ext cx="8878217" cy="429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66235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635DFD-D1BB-8EAE-94AB-FD4647E414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6B3CE6B-0A48-E5D8-CD83-85BCB247D783}"/>
              </a:ext>
            </a:extLst>
          </p:cNvPr>
          <p:cNvSpPr txBox="1"/>
          <p:nvPr/>
        </p:nvSpPr>
        <p:spPr>
          <a:xfrm>
            <a:off x="695739" y="125798"/>
            <a:ext cx="409492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/>
              <a:t>조건문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F56C634-6E53-D6C3-3FF7-F9CDF18393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740" y="775897"/>
            <a:ext cx="7983566" cy="6028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35295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66584B-4A5C-6159-6098-3533965E7E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9EC0C33-24C5-4F0B-3ED9-5584A1878818}"/>
              </a:ext>
            </a:extLst>
          </p:cNvPr>
          <p:cNvSpPr txBox="1"/>
          <p:nvPr/>
        </p:nvSpPr>
        <p:spPr>
          <a:xfrm>
            <a:off x="695739" y="125798"/>
            <a:ext cx="409492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/>
              <a:t>조건문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00A9673-7F5F-9A00-DFE7-D112A7617495}"/>
              </a:ext>
            </a:extLst>
          </p:cNvPr>
          <p:cNvSpPr txBox="1"/>
          <p:nvPr/>
        </p:nvSpPr>
        <p:spPr>
          <a:xfrm>
            <a:off x="695738" y="892795"/>
            <a:ext cx="11281403" cy="887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 rtl="0" eaLnBrk="1" latinLnBrk="1" hangingPunct="1">
              <a:spcAft>
                <a:spcPts val="2000"/>
              </a:spcAft>
              <a:buFont typeface="+mj-lt"/>
              <a:buAutoNum type="arabicPeriod" startAt="6"/>
            </a:pPr>
            <a:r>
              <a:rPr lang="en-US" altLang="ko-KR" sz="2000" b="1" dirty="0">
                <a:solidFill>
                  <a:srgbClr val="000000"/>
                </a:solidFill>
                <a:latin typeface="+mj-lt"/>
              </a:rPr>
              <a:t>switch</a:t>
            </a:r>
            <a:r>
              <a:rPr lang="ko-KR" altLang="en-US" sz="2000" b="1" dirty="0">
                <a:solidFill>
                  <a:srgbClr val="000000"/>
                </a:solidFill>
                <a:latin typeface="+mj-lt"/>
              </a:rPr>
              <a:t>문에서 </a:t>
            </a:r>
            <a:r>
              <a:rPr lang="en-US" altLang="ko-KR" sz="2000" b="1" dirty="0">
                <a:solidFill>
                  <a:srgbClr val="000000"/>
                </a:solidFill>
                <a:latin typeface="+mj-lt"/>
              </a:rPr>
              <a:t>when </a:t>
            </a:r>
            <a:r>
              <a:rPr lang="ko-KR" altLang="en-US" sz="2000" b="1" dirty="0">
                <a:solidFill>
                  <a:srgbClr val="000000"/>
                </a:solidFill>
                <a:latin typeface="+mj-lt"/>
              </a:rPr>
              <a:t>사용</a:t>
            </a:r>
            <a:endParaRPr lang="en-US" altLang="ko-KR" sz="2000" b="1" dirty="0">
              <a:solidFill>
                <a:srgbClr val="000000"/>
              </a:solidFill>
              <a:latin typeface="+mj-lt"/>
            </a:endParaRPr>
          </a:p>
          <a:p>
            <a:pPr marL="457200" indent="-457200" algn="l" rtl="0" eaLnBrk="1" latinLnBrk="1" hangingPunct="1"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en-US" altLang="ko-KR" sz="1500" dirty="0">
                <a:solidFill>
                  <a:srgbClr val="000000"/>
                </a:solidFill>
                <a:latin typeface="+mj-lt"/>
              </a:rPr>
              <a:t>C# 7.0</a:t>
            </a:r>
            <a:r>
              <a:rPr lang="ko-KR" altLang="en-US" sz="1500" dirty="0">
                <a:solidFill>
                  <a:srgbClr val="000000"/>
                </a:solidFill>
                <a:latin typeface="+mj-lt"/>
              </a:rPr>
              <a:t>부터 </a:t>
            </a:r>
            <a:r>
              <a:rPr lang="en-US" altLang="ko-KR" sz="1500" dirty="0">
                <a:solidFill>
                  <a:srgbClr val="000000"/>
                </a:solidFill>
                <a:latin typeface="+mj-lt"/>
              </a:rPr>
              <a:t>case</a:t>
            </a:r>
            <a:r>
              <a:rPr lang="ko-KR" altLang="en-US" sz="1500" dirty="0">
                <a:solidFill>
                  <a:srgbClr val="000000"/>
                </a:solidFill>
                <a:latin typeface="+mj-lt"/>
              </a:rPr>
              <a:t>에 조건을 추가할 수 있음 </a:t>
            </a:r>
            <a:r>
              <a:rPr lang="en-US" altLang="ko-KR" sz="1500" dirty="0">
                <a:solidFill>
                  <a:srgbClr val="000000"/>
                </a:solidFill>
                <a:latin typeface="+mj-lt"/>
              </a:rPr>
              <a:t>(when </a:t>
            </a:r>
            <a:r>
              <a:rPr lang="ko-KR" altLang="en-US" sz="1500" dirty="0">
                <a:solidFill>
                  <a:srgbClr val="000000"/>
                </a:solidFill>
                <a:latin typeface="+mj-lt"/>
              </a:rPr>
              <a:t>사용</a:t>
            </a:r>
            <a:r>
              <a:rPr lang="en-US" altLang="ko-KR" sz="1500" dirty="0">
                <a:solidFill>
                  <a:srgbClr val="000000"/>
                </a:solidFill>
                <a:latin typeface="+mj-lt"/>
              </a:rPr>
              <a:t>).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8A5C4FF-F9AC-01AB-BD4F-C1AB8B83BB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739" y="1780217"/>
            <a:ext cx="5525180" cy="4900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02365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D9E6FE-FF6B-7E1C-E0D2-4EA73E69E4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CAC132F-EFAB-722A-FDF1-2CE5FD62956F}"/>
              </a:ext>
            </a:extLst>
          </p:cNvPr>
          <p:cNvSpPr txBox="1"/>
          <p:nvPr/>
        </p:nvSpPr>
        <p:spPr>
          <a:xfrm>
            <a:off x="695739" y="125798"/>
            <a:ext cx="409492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 err="1"/>
              <a:t>반복문</a:t>
            </a:r>
            <a:endParaRPr lang="ko-KR" altLang="en-US" sz="30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FF029D8-6B38-469D-4029-AD5C265BD3C3}"/>
              </a:ext>
            </a:extLst>
          </p:cNvPr>
          <p:cNvSpPr txBox="1"/>
          <p:nvPr/>
        </p:nvSpPr>
        <p:spPr>
          <a:xfrm>
            <a:off x="695738" y="892795"/>
            <a:ext cx="11281403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 eaLnBrk="1" latinLnBrk="1" hangingPunct="1">
              <a:spcAft>
                <a:spcPts val="2000"/>
              </a:spcAft>
            </a:pPr>
            <a:r>
              <a:rPr lang="ko-KR" altLang="en-US" sz="2000" b="1" dirty="0">
                <a:solidFill>
                  <a:srgbClr val="000000"/>
                </a:solidFill>
                <a:latin typeface="+mj-lt"/>
              </a:rPr>
              <a:t>특정 조건이 만족될 때까지 동일한 코드 블록을 반복 실행하는 구조입니다</a:t>
            </a:r>
            <a:r>
              <a:rPr lang="en-US" altLang="ko-KR" sz="2000" b="1" dirty="0">
                <a:solidFill>
                  <a:srgbClr val="000000"/>
                </a:solidFill>
                <a:latin typeface="+mj-lt"/>
              </a:rPr>
              <a:t>.</a:t>
            </a:r>
          </a:p>
          <a:p>
            <a:pPr algn="l" rtl="0" eaLnBrk="1" latinLnBrk="1" hangingPunct="1">
              <a:spcAft>
                <a:spcPts val="2000"/>
              </a:spcAft>
            </a:pPr>
            <a:r>
              <a:rPr lang="ko-KR" altLang="en-US" sz="2000" b="1" dirty="0">
                <a:solidFill>
                  <a:srgbClr val="000000"/>
                </a:solidFill>
                <a:latin typeface="+mj-lt"/>
              </a:rPr>
              <a:t>대표적인 반복문에는 </a:t>
            </a:r>
            <a:r>
              <a:rPr lang="en-US" altLang="ko-KR" sz="2000" b="1" dirty="0">
                <a:solidFill>
                  <a:srgbClr val="000000"/>
                </a:solidFill>
                <a:latin typeface="+mj-lt"/>
              </a:rPr>
              <a:t>for, while, do-while, foreach </a:t>
            </a:r>
            <a:r>
              <a:rPr lang="ko-KR" altLang="en-US" sz="2000" b="1" dirty="0">
                <a:solidFill>
                  <a:srgbClr val="000000"/>
                </a:solidFill>
                <a:latin typeface="+mj-lt"/>
              </a:rPr>
              <a:t>가 있습니다</a:t>
            </a:r>
            <a:r>
              <a:rPr lang="en-US" altLang="ko-KR" sz="2000" b="1" dirty="0">
                <a:solidFill>
                  <a:srgbClr val="000000"/>
                </a:solidFill>
                <a:latin typeface="+mj-lt"/>
              </a:rPr>
              <a:t>.</a:t>
            </a:r>
          </a:p>
          <a:p>
            <a:pPr algn="l" rtl="0" eaLnBrk="1" latinLnBrk="1" hangingPunct="1">
              <a:spcAft>
                <a:spcPts val="2000"/>
              </a:spcAft>
            </a:pPr>
            <a:endParaRPr lang="en-US" altLang="ko-KR" sz="2000" b="1" dirty="0">
              <a:solidFill>
                <a:srgbClr val="000000"/>
              </a:solidFill>
              <a:latin typeface="+mj-lt"/>
            </a:endParaRPr>
          </a:p>
          <a:p>
            <a:pPr marL="342900" indent="-342900" algn="l" rtl="0" eaLnBrk="1" latinLnBrk="1" hangingPunct="1">
              <a:spcAft>
                <a:spcPts val="2000"/>
              </a:spcAft>
              <a:buFont typeface="+mj-lt"/>
              <a:buAutoNum type="arabicPeriod"/>
            </a:pPr>
            <a:r>
              <a:rPr lang="en-US" altLang="ko-KR" sz="2000" b="1" dirty="0">
                <a:solidFill>
                  <a:srgbClr val="000000"/>
                </a:solidFill>
                <a:latin typeface="+mj-lt"/>
              </a:rPr>
              <a:t>for </a:t>
            </a:r>
            <a:r>
              <a:rPr lang="ko-KR" altLang="en-US" sz="2000" b="1" dirty="0">
                <a:solidFill>
                  <a:srgbClr val="000000"/>
                </a:solidFill>
                <a:latin typeface="+mj-lt"/>
              </a:rPr>
              <a:t>문</a:t>
            </a:r>
            <a:endParaRPr lang="en-US" altLang="ko-KR" sz="2000" b="1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8FD0E9D-C23E-A8C3-7F8D-FE12249325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738" y="3111240"/>
            <a:ext cx="6624854" cy="3476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53319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5001CE-4ECE-5FFB-AB44-04D34B574C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8084C19-583F-570D-DBA5-C33EEE31D0B9}"/>
              </a:ext>
            </a:extLst>
          </p:cNvPr>
          <p:cNvSpPr txBox="1"/>
          <p:nvPr/>
        </p:nvSpPr>
        <p:spPr>
          <a:xfrm>
            <a:off x="695739" y="125798"/>
            <a:ext cx="409492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 err="1"/>
              <a:t>반복문</a:t>
            </a:r>
            <a:endParaRPr lang="ko-KR" altLang="en-US" sz="3000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337BBBC-8E66-89A4-F9FD-F64D03CE1C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739" y="622092"/>
            <a:ext cx="7908587" cy="6110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25957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A4E7AB-CB37-4FCA-41C0-DCF0141E6F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C7A0184-7915-5E62-D677-F09F9E701539}"/>
              </a:ext>
            </a:extLst>
          </p:cNvPr>
          <p:cNvSpPr txBox="1"/>
          <p:nvPr/>
        </p:nvSpPr>
        <p:spPr>
          <a:xfrm>
            <a:off x="695739" y="125798"/>
            <a:ext cx="409492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 err="1"/>
              <a:t>반복문</a:t>
            </a:r>
            <a:endParaRPr lang="ko-KR" altLang="en-US" sz="3000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46397B6-B765-A29C-B7B0-98968CF6BD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739" y="679796"/>
            <a:ext cx="6167617" cy="6052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0040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C87D1E-D523-6D08-27D4-292472B452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A43B44D-1911-22FF-3AF7-8D078E9AE3B1}"/>
              </a:ext>
            </a:extLst>
          </p:cNvPr>
          <p:cNvSpPr txBox="1"/>
          <p:nvPr/>
        </p:nvSpPr>
        <p:spPr>
          <a:xfrm>
            <a:off x="695739" y="125798"/>
            <a:ext cx="409492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 err="1"/>
              <a:t>반복문</a:t>
            </a:r>
            <a:endParaRPr lang="ko-KR" altLang="en-US" sz="30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D2E8F54-4C2C-7117-B9E3-A509F06FA053}"/>
              </a:ext>
            </a:extLst>
          </p:cNvPr>
          <p:cNvSpPr txBox="1"/>
          <p:nvPr/>
        </p:nvSpPr>
        <p:spPr>
          <a:xfrm>
            <a:off x="695738" y="892795"/>
            <a:ext cx="11281403" cy="13747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 rtl="0" eaLnBrk="1" latinLnBrk="1" hangingPunct="1">
              <a:spcAft>
                <a:spcPts val="2000"/>
              </a:spcAft>
              <a:buFont typeface="+mj-lt"/>
              <a:buAutoNum type="arabicPeriod" startAt="2"/>
            </a:pPr>
            <a:r>
              <a:rPr lang="en-US" altLang="ko-KR" sz="2000" b="1" dirty="0">
                <a:solidFill>
                  <a:srgbClr val="000000"/>
                </a:solidFill>
                <a:latin typeface="+mj-lt"/>
              </a:rPr>
              <a:t>while</a:t>
            </a:r>
          </a:p>
          <a:p>
            <a:pPr marL="457200" indent="-457200" algn="l" rtl="0" eaLnBrk="1" latinLnBrk="1" hangingPunct="1"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ko-KR" altLang="en-US" sz="1500" b="1" dirty="0">
                <a:solidFill>
                  <a:srgbClr val="000000"/>
                </a:solidFill>
                <a:latin typeface="+mj-lt"/>
              </a:rPr>
              <a:t>조건이 참</a:t>
            </a:r>
            <a:r>
              <a:rPr lang="en-US" altLang="ko-KR" sz="1500" b="1" dirty="0">
                <a:solidFill>
                  <a:srgbClr val="000000"/>
                </a:solidFill>
                <a:latin typeface="+mj-lt"/>
              </a:rPr>
              <a:t>(true)</a:t>
            </a:r>
            <a:r>
              <a:rPr lang="ko-KR" altLang="en-US" sz="1500" b="1" dirty="0">
                <a:solidFill>
                  <a:srgbClr val="000000"/>
                </a:solidFill>
                <a:latin typeface="+mj-lt"/>
              </a:rPr>
              <a:t>인 동안 반복 실행</a:t>
            </a:r>
            <a:r>
              <a:rPr lang="en-US" altLang="ko-KR" sz="1500" b="1" dirty="0">
                <a:solidFill>
                  <a:srgbClr val="000000"/>
                </a:solidFill>
                <a:latin typeface="+mj-lt"/>
              </a:rPr>
              <a:t>.</a:t>
            </a:r>
          </a:p>
          <a:p>
            <a:pPr marL="457200" indent="-457200" algn="l" rtl="0" eaLnBrk="1" latinLnBrk="1" hangingPunct="1"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ko-KR" altLang="en-US" sz="1500" b="1" dirty="0">
                <a:solidFill>
                  <a:srgbClr val="000000"/>
                </a:solidFill>
                <a:latin typeface="+mj-lt"/>
              </a:rPr>
              <a:t>반복 횟수를 알 수 없을 때 적합</a:t>
            </a:r>
            <a:r>
              <a:rPr lang="en-US" altLang="ko-KR" sz="1500" b="1" dirty="0">
                <a:solidFill>
                  <a:srgbClr val="000000"/>
                </a:solidFill>
                <a:latin typeface="+mj-lt"/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F80F397-2991-9545-95FD-2EEAC5A912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210" y="2351269"/>
            <a:ext cx="6734175" cy="392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70527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BAE473-9EC7-F02E-89B1-B818C6B852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4C96CA6-4385-F541-83C0-3F2D3A9EF58D}"/>
              </a:ext>
            </a:extLst>
          </p:cNvPr>
          <p:cNvSpPr txBox="1"/>
          <p:nvPr/>
        </p:nvSpPr>
        <p:spPr>
          <a:xfrm>
            <a:off x="695739" y="125798"/>
            <a:ext cx="409492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 err="1"/>
              <a:t>반복문</a:t>
            </a:r>
            <a:endParaRPr lang="ko-KR" altLang="en-US" sz="30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2321914-C0E3-5C27-0DC9-8010DF6D7168}"/>
              </a:ext>
            </a:extLst>
          </p:cNvPr>
          <p:cNvSpPr txBox="1"/>
          <p:nvPr/>
        </p:nvSpPr>
        <p:spPr>
          <a:xfrm>
            <a:off x="695738" y="892795"/>
            <a:ext cx="11281403" cy="13747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 rtl="0" eaLnBrk="1" latinLnBrk="1" hangingPunct="1">
              <a:spcAft>
                <a:spcPts val="2000"/>
              </a:spcAft>
              <a:buFont typeface="+mj-lt"/>
              <a:buAutoNum type="arabicPeriod" startAt="3"/>
            </a:pPr>
            <a:r>
              <a:rPr lang="en-US" altLang="ko-KR" sz="2000" b="1" dirty="0">
                <a:solidFill>
                  <a:srgbClr val="000000"/>
                </a:solidFill>
                <a:latin typeface="+mj-lt"/>
              </a:rPr>
              <a:t>do - while</a:t>
            </a:r>
          </a:p>
          <a:p>
            <a:pPr marL="457200" indent="-457200" algn="l" rtl="0" eaLnBrk="1" latinLnBrk="1" hangingPunct="1"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en-US" altLang="ko-KR" sz="1500" b="1" dirty="0">
                <a:solidFill>
                  <a:srgbClr val="000000"/>
                </a:solidFill>
                <a:latin typeface="+mj-lt"/>
              </a:rPr>
              <a:t>while </a:t>
            </a:r>
            <a:r>
              <a:rPr lang="ko-KR" altLang="en-US" sz="1500" b="1" dirty="0">
                <a:solidFill>
                  <a:srgbClr val="000000"/>
                </a:solidFill>
                <a:latin typeface="+mj-lt"/>
              </a:rPr>
              <a:t>문과 유사하지만</a:t>
            </a:r>
            <a:r>
              <a:rPr lang="en-US" altLang="ko-KR" sz="1500" b="1" dirty="0">
                <a:solidFill>
                  <a:srgbClr val="000000"/>
                </a:solidFill>
                <a:latin typeface="+mj-lt"/>
              </a:rPr>
              <a:t>, </a:t>
            </a:r>
            <a:r>
              <a:rPr lang="ko-KR" altLang="en-US" sz="1500" b="1" dirty="0">
                <a:solidFill>
                  <a:srgbClr val="000000"/>
                </a:solidFill>
                <a:latin typeface="+mj-lt"/>
              </a:rPr>
              <a:t>조건을 검사하기 전에 먼저 실행됨</a:t>
            </a:r>
            <a:r>
              <a:rPr lang="en-US" altLang="ko-KR" sz="1500" b="1" dirty="0">
                <a:solidFill>
                  <a:srgbClr val="000000"/>
                </a:solidFill>
                <a:latin typeface="+mj-lt"/>
              </a:rPr>
              <a:t>.</a:t>
            </a:r>
          </a:p>
          <a:p>
            <a:pPr marL="457200" indent="-457200" algn="l" rtl="0" eaLnBrk="1" latinLnBrk="1" hangingPunct="1"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ko-KR" altLang="en-US" sz="1500" b="1" dirty="0">
                <a:solidFill>
                  <a:srgbClr val="000000"/>
                </a:solidFill>
                <a:latin typeface="+mj-lt"/>
              </a:rPr>
              <a:t>최소 </a:t>
            </a:r>
            <a:r>
              <a:rPr lang="en-US" altLang="ko-KR" sz="1500" b="1" dirty="0">
                <a:solidFill>
                  <a:srgbClr val="000000"/>
                </a:solidFill>
                <a:latin typeface="+mj-lt"/>
              </a:rPr>
              <a:t>1</a:t>
            </a:r>
            <a:r>
              <a:rPr lang="ko-KR" altLang="en-US" sz="1500" b="1" dirty="0">
                <a:solidFill>
                  <a:srgbClr val="000000"/>
                </a:solidFill>
                <a:latin typeface="+mj-lt"/>
              </a:rPr>
              <a:t>번은 반드시 실행됨</a:t>
            </a:r>
            <a:r>
              <a:rPr lang="en-US" altLang="ko-KR" sz="1500" b="1" dirty="0">
                <a:solidFill>
                  <a:srgbClr val="000000"/>
                </a:solidFill>
                <a:latin typeface="+mj-lt"/>
              </a:rPr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606EEA6-E877-B0CD-0FAC-37A5BBB9CA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738" y="2388979"/>
            <a:ext cx="6362700" cy="423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21599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7E78B2-C53D-0FFD-EB8B-1490C66E6E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2C1EA96-7E13-E55F-3813-0C7FC6FDCE10}"/>
              </a:ext>
            </a:extLst>
          </p:cNvPr>
          <p:cNvSpPr txBox="1"/>
          <p:nvPr/>
        </p:nvSpPr>
        <p:spPr>
          <a:xfrm>
            <a:off x="695739" y="125798"/>
            <a:ext cx="409492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 err="1"/>
              <a:t>반복문</a:t>
            </a:r>
            <a:endParaRPr lang="ko-KR" altLang="en-US" sz="30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8A53BF1-14A8-30C8-B211-1242B2976CDB}"/>
              </a:ext>
            </a:extLst>
          </p:cNvPr>
          <p:cNvSpPr txBox="1"/>
          <p:nvPr/>
        </p:nvSpPr>
        <p:spPr>
          <a:xfrm>
            <a:off x="695738" y="892795"/>
            <a:ext cx="11281403" cy="13747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 rtl="0" eaLnBrk="1" latinLnBrk="1" hangingPunct="1">
              <a:spcAft>
                <a:spcPts val="2000"/>
              </a:spcAft>
              <a:buFont typeface="+mj-lt"/>
              <a:buAutoNum type="arabicPeriod" startAt="4"/>
            </a:pPr>
            <a:r>
              <a:rPr lang="en-US" altLang="ko-KR" sz="2000" b="1" dirty="0">
                <a:solidFill>
                  <a:srgbClr val="000000"/>
                </a:solidFill>
                <a:latin typeface="+mj-lt"/>
              </a:rPr>
              <a:t>foreach</a:t>
            </a:r>
            <a:r>
              <a:rPr lang="ko-KR" altLang="en-US" sz="2000" b="1" dirty="0">
                <a:solidFill>
                  <a:srgbClr val="000000"/>
                </a:solidFill>
                <a:latin typeface="+mj-lt"/>
              </a:rPr>
              <a:t>문</a:t>
            </a:r>
            <a:endParaRPr lang="en-US" altLang="ko-KR" sz="2000" b="1" dirty="0">
              <a:solidFill>
                <a:srgbClr val="000000"/>
              </a:solidFill>
              <a:latin typeface="+mj-lt"/>
            </a:endParaRPr>
          </a:p>
          <a:p>
            <a:pPr marL="457200" indent="-457200" algn="l" rtl="0" eaLnBrk="1" latinLnBrk="1" hangingPunct="1"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ko-KR" altLang="en-US" sz="1500" b="1" dirty="0">
                <a:solidFill>
                  <a:srgbClr val="000000"/>
                </a:solidFill>
                <a:latin typeface="+mj-lt"/>
              </a:rPr>
              <a:t>배열</a:t>
            </a:r>
            <a:r>
              <a:rPr lang="en-US" altLang="ko-KR" sz="1500" b="1" dirty="0">
                <a:solidFill>
                  <a:srgbClr val="000000"/>
                </a:solidFill>
                <a:latin typeface="+mj-lt"/>
              </a:rPr>
              <a:t>(Array)</a:t>
            </a:r>
            <a:r>
              <a:rPr lang="ko-KR" altLang="en-US" sz="1500" b="1" dirty="0">
                <a:solidFill>
                  <a:srgbClr val="000000"/>
                </a:solidFill>
                <a:latin typeface="+mj-lt"/>
              </a:rPr>
              <a:t>이나 리스트</a:t>
            </a:r>
            <a:r>
              <a:rPr lang="en-US" altLang="ko-KR" sz="1500" b="1" dirty="0">
                <a:solidFill>
                  <a:srgbClr val="000000"/>
                </a:solidFill>
                <a:latin typeface="+mj-lt"/>
              </a:rPr>
              <a:t>(List)</a:t>
            </a:r>
            <a:r>
              <a:rPr lang="ko-KR" altLang="en-US" sz="1500" b="1" dirty="0">
                <a:solidFill>
                  <a:srgbClr val="000000"/>
                </a:solidFill>
                <a:latin typeface="+mj-lt"/>
              </a:rPr>
              <a:t>의 요소를 차례대로 가져올 때 사용</a:t>
            </a:r>
            <a:r>
              <a:rPr lang="en-US" altLang="ko-KR" sz="1500" b="1" dirty="0">
                <a:solidFill>
                  <a:srgbClr val="000000"/>
                </a:solidFill>
                <a:latin typeface="+mj-lt"/>
              </a:rPr>
              <a:t>.</a:t>
            </a:r>
          </a:p>
          <a:p>
            <a:pPr marL="457200" indent="-457200" algn="l" rtl="0" eaLnBrk="1" latinLnBrk="1" hangingPunct="1"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en-US" altLang="ko-KR" sz="1500" b="1" dirty="0">
                <a:solidFill>
                  <a:srgbClr val="000000"/>
                </a:solidFill>
                <a:latin typeface="+mj-lt"/>
              </a:rPr>
              <a:t>for </a:t>
            </a:r>
            <a:r>
              <a:rPr lang="ko-KR" altLang="en-US" sz="1500" b="1" dirty="0">
                <a:solidFill>
                  <a:srgbClr val="000000"/>
                </a:solidFill>
                <a:latin typeface="+mj-lt"/>
              </a:rPr>
              <a:t>문보다 간결하고</a:t>
            </a:r>
            <a:r>
              <a:rPr lang="en-US" altLang="ko-KR" sz="1500" b="1" dirty="0">
                <a:solidFill>
                  <a:srgbClr val="000000"/>
                </a:solidFill>
                <a:latin typeface="+mj-lt"/>
              </a:rPr>
              <a:t>, </a:t>
            </a:r>
            <a:r>
              <a:rPr lang="ko-KR" altLang="en-US" sz="1500" b="1" dirty="0">
                <a:solidFill>
                  <a:srgbClr val="000000"/>
                </a:solidFill>
                <a:latin typeface="+mj-lt"/>
              </a:rPr>
              <a:t>반복 횟수를 직접 설정할 필요 없음</a:t>
            </a:r>
            <a:r>
              <a:rPr lang="en-US" altLang="ko-KR" sz="1500" b="1" dirty="0">
                <a:solidFill>
                  <a:srgbClr val="000000"/>
                </a:solidFill>
                <a:latin typeface="+mj-lt"/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0F5F97A-3234-8A76-1D57-FEC421A536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738" y="2393039"/>
            <a:ext cx="6562725" cy="420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16241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B3F935-4581-EA13-7178-964220FE87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0E094E8-FC06-8044-058C-C7337AB90960}"/>
              </a:ext>
            </a:extLst>
          </p:cNvPr>
          <p:cNvSpPr txBox="1"/>
          <p:nvPr/>
        </p:nvSpPr>
        <p:spPr>
          <a:xfrm>
            <a:off x="695739" y="125798"/>
            <a:ext cx="409492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 err="1"/>
              <a:t>반복문</a:t>
            </a:r>
            <a:endParaRPr lang="ko-KR" altLang="en-US" sz="30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BE16F08-BAA6-A23D-0735-53F8D4DE9FDB}"/>
              </a:ext>
            </a:extLst>
          </p:cNvPr>
          <p:cNvSpPr txBox="1"/>
          <p:nvPr/>
        </p:nvSpPr>
        <p:spPr>
          <a:xfrm>
            <a:off x="695738" y="892795"/>
            <a:ext cx="11281403" cy="887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 rtl="0" eaLnBrk="1" latinLnBrk="1" hangingPunct="1">
              <a:spcAft>
                <a:spcPts val="2000"/>
              </a:spcAft>
              <a:buFont typeface="+mj-lt"/>
              <a:buAutoNum type="arabicPeriod" startAt="5"/>
            </a:pPr>
            <a:r>
              <a:rPr lang="en-US" altLang="ko-KR" sz="2000" b="1" dirty="0">
                <a:solidFill>
                  <a:srgbClr val="000000"/>
                </a:solidFill>
                <a:latin typeface="+mj-lt"/>
              </a:rPr>
              <a:t>break</a:t>
            </a:r>
            <a:r>
              <a:rPr lang="ko-KR" altLang="en-US" sz="2000" b="1" dirty="0">
                <a:solidFill>
                  <a:srgbClr val="000000"/>
                </a:solidFill>
                <a:latin typeface="+mj-lt"/>
              </a:rPr>
              <a:t>와 </a:t>
            </a:r>
            <a:r>
              <a:rPr lang="en-US" altLang="ko-KR" sz="2000" b="1" dirty="0">
                <a:solidFill>
                  <a:srgbClr val="000000"/>
                </a:solidFill>
                <a:latin typeface="+mj-lt"/>
              </a:rPr>
              <a:t>continue</a:t>
            </a:r>
          </a:p>
          <a:p>
            <a:pPr marL="457200" indent="-457200" algn="l" rtl="0" eaLnBrk="1" latinLnBrk="1" hangingPunct="1"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en-US" altLang="ko-KR" sz="1500" b="1" dirty="0">
                <a:solidFill>
                  <a:srgbClr val="000000"/>
                </a:solidFill>
                <a:latin typeface="+mj-lt"/>
              </a:rPr>
              <a:t>break – </a:t>
            </a:r>
            <a:r>
              <a:rPr lang="ko-KR" altLang="en-US" sz="1500" b="1" dirty="0">
                <a:solidFill>
                  <a:srgbClr val="000000"/>
                </a:solidFill>
                <a:latin typeface="+mj-lt"/>
              </a:rPr>
              <a:t>반복문을 즉시 종료하고 탈출</a:t>
            </a:r>
            <a:r>
              <a:rPr lang="en-US" altLang="ko-KR" sz="1500" b="1" dirty="0">
                <a:solidFill>
                  <a:srgbClr val="000000"/>
                </a:solidFill>
                <a:latin typeface="+mj-lt"/>
              </a:rPr>
              <a:t>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FF34709-B1E4-EB5F-85E1-54CC0F8C8E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738" y="1857453"/>
            <a:ext cx="6381750" cy="416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58644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5C7E38-E7DB-7C8A-CEB3-F6F12FF390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AD00649-3EDE-9C80-DD4C-1F7754958910}"/>
              </a:ext>
            </a:extLst>
          </p:cNvPr>
          <p:cNvSpPr txBox="1"/>
          <p:nvPr/>
        </p:nvSpPr>
        <p:spPr>
          <a:xfrm>
            <a:off x="695739" y="125798"/>
            <a:ext cx="409492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 err="1"/>
              <a:t>반복문</a:t>
            </a:r>
            <a:endParaRPr lang="ko-KR" altLang="en-US" sz="30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D232CE6-A3CB-DE2F-FF80-504C3316C0DB}"/>
              </a:ext>
            </a:extLst>
          </p:cNvPr>
          <p:cNvSpPr txBox="1"/>
          <p:nvPr/>
        </p:nvSpPr>
        <p:spPr>
          <a:xfrm>
            <a:off x="695738" y="892795"/>
            <a:ext cx="11281403" cy="887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 rtl="0" eaLnBrk="1" latinLnBrk="1" hangingPunct="1">
              <a:spcAft>
                <a:spcPts val="2000"/>
              </a:spcAft>
              <a:buFont typeface="+mj-lt"/>
              <a:buAutoNum type="arabicPeriod" startAt="5"/>
            </a:pPr>
            <a:r>
              <a:rPr lang="en-US" altLang="ko-KR" sz="2000" b="1" dirty="0">
                <a:solidFill>
                  <a:srgbClr val="000000"/>
                </a:solidFill>
                <a:latin typeface="+mj-lt"/>
              </a:rPr>
              <a:t>break</a:t>
            </a:r>
            <a:r>
              <a:rPr lang="ko-KR" altLang="en-US" sz="2000" b="1" dirty="0">
                <a:solidFill>
                  <a:srgbClr val="000000"/>
                </a:solidFill>
                <a:latin typeface="+mj-lt"/>
              </a:rPr>
              <a:t>와 </a:t>
            </a:r>
            <a:r>
              <a:rPr lang="en-US" altLang="ko-KR" sz="2000" b="1" dirty="0">
                <a:solidFill>
                  <a:srgbClr val="000000"/>
                </a:solidFill>
                <a:latin typeface="+mj-lt"/>
              </a:rPr>
              <a:t>continue</a:t>
            </a:r>
          </a:p>
          <a:p>
            <a:pPr marL="457200" indent="-457200" algn="l" rtl="0" eaLnBrk="1" latinLnBrk="1" hangingPunct="1"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en-US" altLang="ko-KR" sz="1500" b="1" dirty="0">
                <a:solidFill>
                  <a:srgbClr val="000000"/>
                </a:solidFill>
                <a:latin typeface="+mj-lt"/>
              </a:rPr>
              <a:t>continue – </a:t>
            </a:r>
            <a:r>
              <a:rPr lang="ko-KR" altLang="en-US" sz="1500" b="1" dirty="0">
                <a:solidFill>
                  <a:srgbClr val="000000"/>
                </a:solidFill>
                <a:latin typeface="+mj-lt"/>
              </a:rPr>
              <a:t>현재 반복을 건너뛰고 다음 반복으로 진행</a:t>
            </a:r>
            <a:endParaRPr lang="en-US" altLang="ko-KR" sz="1500" b="1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585A51F-FD51-844D-9CF5-FF0D0FE70E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738" y="1993216"/>
            <a:ext cx="6000750" cy="410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6259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5BA2A54-18A5-08F5-33E4-CCDDAEF218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44557"/>
            <a:ext cx="10515600" cy="58324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3000" b="1" dirty="0"/>
              <a:t>기본 자료형</a:t>
            </a:r>
            <a:endParaRPr lang="en-US" altLang="ko-KR" sz="3000" b="1" dirty="0"/>
          </a:p>
          <a:p>
            <a:pPr marL="0" indent="0">
              <a:buNone/>
            </a:pPr>
            <a:endParaRPr lang="en-US" altLang="ko-KR" sz="3000" dirty="0"/>
          </a:p>
          <a:p>
            <a:pPr marL="0" indent="0">
              <a:buNone/>
            </a:pPr>
            <a:r>
              <a:rPr lang="en-US" altLang="ko-KR" sz="1500" dirty="0"/>
              <a:t>int : </a:t>
            </a:r>
            <a:r>
              <a:rPr lang="ko-KR" altLang="en-US" sz="1500" dirty="0"/>
              <a:t>정수형 </a:t>
            </a:r>
            <a:r>
              <a:rPr lang="en-US" altLang="ko-KR" sz="1500" dirty="0"/>
              <a:t>(-1, 0, 42)</a:t>
            </a:r>
          </a:p>
          <a:p>
            <a:pPr marL="0" indent="0">
              <a:buNone/>
            </a:pPr>
            <a:r>
              <a:rPr lang="en-US" altLang="ko-KR" sz="1500" dirty="0"/>
              <a:t>double : </a:t>
            </a:r>
            <a:r>
              <a:rPr lang="ko-KR" altLang="en-US" sz="1500" dirty="0"/>
              <a:t>실수형</a:t>
            </a:r>
            <a:r>
              <a:rPr lang="en-US" altLang="ko-KR" sz="1500" dirty="0"/>
              <a:t>(3.14, -0.001)</a:t>
            </a:r>
          </a:p>
          <a:p>
            <a:pPr marL="0" indent="0">
              <a:buNone/>
            </a:pPr>
            <a:r>
              <a:rPr lang="en-US" altLang="ko-KR" sz="1500" dirty="0"/>
              <a:t>char : </a:t>
            </a:r>
            <a:r>
              <a:rPr lang="ko-KR" altLang="en-US" sz="1500" dirty="0"/>
              <a:t>문자형</a:t>
            </a:r>
            <a:r>
              <a:rPr lang="en-US" altLang="ko-KR" sz="1500" dirty="0"/>
              <a:t>(‘A’,</a:t>
            </a:r>
            <a:r>
              <a:rPr lang="ko-KR" altLang="en-US" sz="1500" dirty="0"/>
              <a:t> </a:t>
            </a:r>
            <a:r>
              <a:rPr lang="en-US" altLang="ko-KR" sz="1500" dirty="0"/>
              <a:t>‘z’)</a:t>
            </a:r>
          </a:p>
          <a:p>
            <a:pPr marL="0" indent="0">
              <a:buNone/>
            </a:pPr>
            <a:r>
              <a:rPr lang="en-US" altLang="ko-KR" sz="1500" dirty="0"/>
              <a:t>string : </a:t>
            </a:r>
            <a:r>
              <a:rPr lang="ko-KR" altLang="en-US" sz="1500" dirty="0"/>
              <a:t>문자열</a:t>
            </a:r>
            <a:r>
              <a:rPr lang="en-US" altLang="ko-KR" sz="1500" dirty="0"/>
              <a:t>(“Hello”, “World”)</a:t>
            </a:r>
          </a:p>
          <a:p>
            <a:pPr marL="0" indent="0">
              <a:buNone/>
            </a:pPr>
            <a:r>
              <a:rPr lang="en-US" altLang="ko-KR" sz="1500" dirty="0"/>
              <a:t>bool : </a:t>
            </a:r>
            <a:r>
              <a:rPr lang="ko-KR" altLang="en-US" sz="1500" dirty="0" err="1"/>
              <a:t>불리언</a:t>
            </a:r>
            <a:r>
              <a:rPr lang="en-US" altLang="ko-KR" sz="1500" dirty="0"/>
              <a:t>( true, false)</a:t>
            </a:r>
          </a:p>
          <a:p>
            <a:pPr marL="0" indent="0">
              <a:buNone/>
            </a:pPr>
            <a:endParaRPr lang="en-US" altLang="ko-KR" sz="1500" dirty="0"/>
          </a:p>
          <a:p>
            <a:pPr marL="0" indent="0">
              <a:buNone/>
            </a:pPr>
            <a:endParaRPr lang="en-US" altLang="ko-KR" sz="15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320D9A9-4E49-DA2F-44FE-1D7CCEF22E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164" y="3429000"/>
            <a:ext cx="7319561" cy="1795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86261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CC69A8-82F3-432A-6E8A-4A1F61DB43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49696A4-E6A3-6028-03A0-1AD2FD14A54A}"/>
              </a:ext>
            </a:extLst>
          </p:cNvPr>
          <p:cNvSpPr txBox="1"/>
          <p:nvPr/>
        </p:nvSpPr>
        <p:spPr>
          <a:xfrm>
            <a:off x="695739" y="125798"/>
            <a:ext cx="409492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 err="1"/>
              <a:t>반복문</a:t>
            </a:r>
            <a:endParaRPr lang="ko-KR" altLang="en-US" sz="30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3342436-8361-8F35-BF9E-A145A3537FFB}"/>
              </a:ext>
            </a:extLst>
          </p:cNvPr>
          <p:cNvSpPr txBox="1"/>
          <p:nvPr/>
        </p:nvSpPr>
        <p:spPr>
          <a:xfrm>
            <a:off x="695738" y="892795"/>
            <a:ext cx="11281403" cy="887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 rtl="0" eaLnBrk="1" latinLnBrk="1" hangingPunct="1">
              <a:spcAft>
                <a:spcPts val="2000"/>
              </a:spcAft>
              <a:buFont typeface="+mj-lt"/>
              <a:buAutoNum type="arabicPeriod" startAt="6"/>
            </a:pPr>
            <a:r>
              <a:rPr lang="ko-KR" altLang="en-US" sz="2000" b="1" dirty="0">
                <a:solidFill>
                  <a:srgbClr val="000000"/>
                </a:solidFill>
                <a:latin typeface="+mj-lt"/>
              </a:rPr>
              <a:t>중첩 </a:t>
            </a:r>
            <a:r>
              <a:rPr lang="ko-KR" altLang="en-US" sz="2000" b="1" dirty="0" err="1">
                <a:solidFill>
                  <a:srgbClr val="000000"/>
                </a:solidFill>
                <a:latin typeface="+mj-lt"/>
              </a:rPr>
              <a:t>반복문</a:t>
            </a:r>
            <a:r>
              <a:rPr lang="ko-KR" altLang="en-US" sz="2000" b="1" dirty="0">
                <a:solidFill>
                  <a:srgbClr val="000000"/>
                </a:solidFill>
                <a:latin typeface="+mj-lt"/>
              </a:rPr>
              <a:t> </a:t>
            </a:r>
            <a:r>
              <a:rPr lang="en-US" altLang="ko-KR" sz="2000" b="1" dirty="0">
                <a:solidFill>
                  <a:srgbClr val="000000"/>
                </a:solidFill>
                <a:latin typeface="+mj-lt"/>
              </a:rPr>
              <a:t>(Nested Loops)</a:t>
            </a:r>
          </a:p>
          <a:p>
            <a:pPr marL="457200" indent="-457200" algn="l" rtl="0" eaLnBrk="1" latinLnBrk="1" hangingPunct="1"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ko-KR" altLang="en-US" sz="1500" b="1" dirty="0" err="1">
                <a:solidFill>
                  <a:srgbClr val="000000"/>
                </a:solidFill>
                <a:latin typeface="+mj-lt"/>
              </a:rPr>
              <a:t>반복문</a:t>
            </a:r>
            <a:r>
              <a:rPr lang="ko-KR" altLang="en-US" sz="1500" b="1" dirty="0">
                <a:solidFill>
                  <a:srgbClr val="000000"/>
                </a:solidFill>
                <a:latin typeface="+mj-lt"/>
              </a:rPr>
              <a:t> 안에 또 다른 반복문을 포함할 수 있음</a:t>
            </a:r>
            <a:r>
              <a:rPr lang="en-US" altLang="ko-KR" sz="1500" b="1" dirty="0">
                <a:solidFill>
                  <a:srgbClr val="000000"/>
                </a:solidFill>
                <a:latin typeface="+mj-lt"/>
              </a:rPr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870D20E-2FF3-A745-BD01-56B77FC296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088" y="1993216"/>
            <a:ext cx="7077075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03705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8E0635-19DA-A390-A266-8307B28AAA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B0ADB6B-C6A5-DF38-1C48-57F34CDAD30F}"/>
              </a:ext>
            </a:extLst>
          </p:cNvPr>
          <p:cNvSpPr txBox="1"/>
          <p:nvPr/>
        </p:nvSpPr>
        <p:spPr>
          <a:xfrm>
            <a:off x="695739" y="125798"/>
            <a:ext cx="409492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/>
              <a:t>자료형 심화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31B497-D0C1-E76D-2BE0-807BA8232155}"/>
              </a:ext>
            </a:extLst>
          </p:cNvPr>
          <p:cNvSpPr txBox="1"/>
          <p:nvPr/>
        </p:nvSpPr>
        <p:spPr>
          <a:xfrm>
            <a:off x="695739" y="880095"/>
            <a:ext cx="11281403" cy="24263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 eaLnBrk="1" latinLnBrk="1" hangingPunct="1">
              <a:spcAft>
                <a:spcPts val="2000"/>
              </a:spcAft>
            </a:pPr>
            <a:r>
              <a:rPr lang="en-US" altLang="ko-KR" sz="2000" b="1" dirty="0">
                <a:solidFill>
                  <a:srgbClr val="000000"/>
                </a:solidFill>
                <a:latin typeface="+mj-lt"/>
              </a:rPr>
              <a:t>List&lt;T&gt;</a:t>
            </a:r>
          </a:p>
          <a:p>
            <a:pPr algn="l" rtl="0" eaLnBrk="1" latinLnBrk="1" hangingPunct="1">
              <a:spcAft>
                <a:spcPts val="2000"/>
              </a:spcAft>
            </a:pPr>
            <a:endParaRPr lang="en-US" altLang="ko-KR" sz="1500" b="1" dirty="0">
              <a:solidFill>
                <a:srgbClr val="000000"/>
              </a:solidFill>
              <a:latin typeface="+mj-lt"/>
            </a:endParaRPr>
          </a:p>
          <a:p>
            <a:pPr marL="285750" indent="-285750" algn="l" rtl="0" eaLnBrk="1" latinLnBrk="1" hangingPunct="1"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en-US" altLang="ko-KR" sz="1500" dirty="0" err="1">
                <a:solidFill>
                  <a:srgbClr val="000000"/>
                </a:solidFill>
                <a:latin typeface="+mj-lt"/>
              </a:rPr>
              <a:t>System.Collections.Generic.List</a:t>
            </a:r>
            <a:r>
              <a:rPr lang="en-US" altLang="ko-KR" sz="1500" dirty="0">
                <a:solidFill>
                  <a:srgbClr val="000000"/>
                </a:solidFill>
                <a:latin typeface="+mj-lt"/>
              </a:rPr>
              <a:t>&lt;T&gt;</a:t>
            </a:r>
            <a:r>
              <a:rPr lang="ko-KR" altLang="en-US" sz="1500" dirty="0">
                <a:solidFill>
                  <a:srgbClr val="000000"/>
                </a:solidFill>
                <a:latin typeface="+mj-lt"/>
              </a:rPr>
              <a:t>로 사용</a:t>
            </a:r>
            <a:endParaRPr lang="en-US" altLang="ko-KR" sz="1500" dirty="0">
              <a:solidFill>
                <a:srgbClr val="000000"/>
              </a:solidFill>
              <a:latin typeface="+mj-lt"/>
            </a:endParaRPr>
          </a:p>
          <a:p>
            <a:pPr marL="285750" indent="-285750" algn="l" rtl="0" eaLnBrk="1" latinLnBrk="1" hangingPunct="1"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ko-KR" altLang="en-US" sz="1500" dirty="0">
                <a:solidFill>
                  <a:srgbClr val="000000"/>
                </a:solidFill>
                <a:latin typeface="+mj-lt"/>
              </a:rPr>
              <a:t>배열과 차이점      크기가 동적으로 변함</a:t>
            </a:r>
            <a:endParaRPr lang="en-US" altLang="ko-KR" sz="1500" dirty="0">
              <a:solidFill>
                <a:srgbClr val="000000"/>
              </a:solidFill>
              <a:latin typeface="+mj-lt"/>
            </a:endParaRPr>
          </a:p>
          <a:p>
            <a:pPr marL="285750" indent="-285750" algn="l" rtl="0" eaLnBrk="1" latinLnBrk="1" hangingPunct="1"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ko-KR" altLang="en-US" sz="1500" dirty="0">
                <a:solidFill>
                  <a:srgbClr val="000000"/>
                </a:solidFill>
                <a:latin typeface="+mj-lt"/>
              </a:rPr>
              <a:t>유사한 기능을 제공하는 다른 컬렉션      </a:t>
            </a:r>
            <a:r>
              <a:rPr lang="en-US" altLang="ko-KR" sz="1500" dirty="0" err="1">
                <a:solidFill>
                  <a:srgbClr val="000000"/>
                </a:solidFill>
                <a:latin typeface="+mj-lt"/>
              </a:rPr>
              <a:t>ArrayList</a:t>
            </a:r>
            <a:r>
              <a:rPr lang="en-US" altLang="ko-KR" sz="1500" dirty="0">
                <a:solidFill>
                  <a:srgbClr val="000000"/>
                </a:solidFill>
                <a:latin typeface="+mj-lt"/>
              </a:rPr>
              <a:t>, LinkedList&lt;T&gt;, </a:t>
            </a:r>
            <a:r>
              <a:rPr lang="en-US" altLang="ko-KR" sz="1500" dirty="0" err="1">
                <a:solidFill>
                  <a:srgbClr val="000000"/>
                </a:solidFill>
                <a:latin typeface="+mj-lt"/>
              </a:rPr>
              <a:t>ObservableCollection</a:t>
            </a:r>
            <a:r>
              <a:rPr lang="en-US" altLang="ko-KR" sz="1500" dirty="0">
                <a:solidFill>
                  <a:srgbClr val="000000"/>
                </a:solidFill>
                <a:latin typeface="+mj-lt"/>
              </a:rPr>
              <a:t>&lt;T&gt; </a:t>
            </a:r>
            <a:r>
              <a:rPr lang="ko-KR" altLang="en-US" sz="1500" dirty="0">
                <a:solidFill>
                  <a:srgbClr val="000000"/>
                </a:solidFill>
                <a:latin typeface="+mj-lt"/>
              </a:rPr>
              <a:t>등</a:t>
            </a:r>
            <a:endParaRPr lang="en-US" altLang="ko-KR" sz="150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DB6C9688-BA20-C99C-B714-C8B9E74AD902}"/>
              </a:ext>
            </a:extLst>
          </p:cNvPr>
          <p:cNvSpPr/>
          <p:nvPr/>
        </p:nvSpPr>
        <p:spPr>
          <a:xfrm>
            <a:off x="2406650" y="2527300"/>
            <a:ext cx="171450" cy="762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00D63BBA-E70A-1C34-85E9-54BC8D3D1B84}"/>
              </a:ext>
            </a:extLst>
          </p:cNvPr>
          <p:cNvSpPr/>
          <p:nvPr/>
        </p:nvSpPr>
        <p:spPr>
          <a:xfrm>
            <a:off x="4298950" y="3022600"/>
            <a:ext cx="171450" cy="762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152334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8E0635-19DA-A390-A266-8307B28AAA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B0ADB6B-C6A5-DF38-1C48-57F34CDAD30F}"/>
              </a:ext>
            </a:extLst>
          </p:cNvPr>
          <p:cNvSpPr txBox="1"/>
          <p:nvPr/>
        </p:nvSpPr>
        <p:spPr>
          <a:xfrm>
            <a:off x="695739" y="125798"/>
            <a:ext cx="40949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 eaLnBrk="1" latinLnBrk="1" hangingPunct="1">
              <a:spcAft>
                <a:spcPts val="2000"/>
              </a:spcAft>
            </a:pPr>
            <a:r>
              <a:rPr lang="en-US" altLang="ko-KR" sz="3200" b="1" dirty="0">
                <a:solidFill>
                  <a:srgbClr val="000000"/>
                </a:solidFill>
                <a:latin typeface="+mj-lt"/>
              </a:rPr>
              <a:t>List&lt;T&gt;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20AE0D0-9D75-1CF6-FA04-6D003E40E8BE}"/>
              </a:ext>
            </a:extLst>
          </p:cNvPr>
          <p:cNvSpPr txBox="1"/>
          <p:nvPr/>
        </p:nvSpPr>
        <p:spPr>
          <a:xfrm>
            <a:off x="695739" y="865151"/>
            <a:ext cx="477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List&lt;T&gt;</a:t>
            </a:r>
            <a:r>
              <a:rPr lang="ko-KR" altLang="en-US" dirty="0"/>
              <a:t>에서 자주 사용하는 메서드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51503459-9947-2C6B-E418-A391967574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7383048"/>
              </p:ext>
            </p:extLst>
          </p:nvPr>
        </p:nvGraphicFramePr>
        <p:xfrm>
          <a:off x="726660" y="1468966"/>
          <a:ext cx="812800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3247165639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14204511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메서드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특징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68527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Add(</a:t>
                      </a:r>
                      <a:r>
                        <a:rPr lang="ko-KR" altLang="en-US" dirty="0"/>
                        <a:t>값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값 추가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8004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Insert(</a:t>
                      </a:r>
                      <a:r>
                        <a:rPr lang="ko-KR" altLang="en-US" dirty="0"/>
                        <a:t>위치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값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위치에 값 삽입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45695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Remove(</a:t>
                      </a:r>
                      <a:r>
                        <a:rPr lang="ko-KR" altLang="en-US" dirty="0"/>
                        <a:t>값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값 제거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29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RemoveAt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위치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해당 위치 값 제거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57753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IndexOf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값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값 위치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38731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Reverse()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역순 나열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05663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Clear()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모든 값 제거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42612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Count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리스트 값 개수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70032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Contains(</a:t>
                      </a:r>
                      <a:r>
                        <a:rPr lang="ko-KR" altLang="en-US" dirty="0"/>
                        <a:t>값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값 들어 있는지 확인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3418543"/>
                  </a:ext>
                </a:extLst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6999316" y="532015"/>
            <a:ext cx="3541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1,10,2,3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9601627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D9E6FE-FF6B-7E1C-E0D2-4EA73E69E4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CAC132F-EFAB-722A-FDF1-2CE5FD62956F}"/>
              </a:ext>
            </a:extLst>
          </p:cNvPr>
          <p:cNvSpPr txBox="1"/>
          <p:nvPr/>
        </p:nvSpPr>
        <p:spPr>
          <a:xfrm>
            <a:off x="695739" y="125798"/>
            <a:ext cx="40949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 eaLnBrk="1" latinLnBrk="1" hangingPunct="1">
              <a:spcAft>
                <a:spcPts val="2000"/>
              </a:spcAft>
            </a:pPr>
            <a:r>
              <a:rPr lang="en-US" altLang="ko-KR" sz="3200" b="1" dirty="0">
                <a:solidFill>
                  <a:srgbClr val="000000"/>
                </a:solidFill>
                <a:latin typeface="+mj-lt"/>
              </a:rPr>
              <a:t>List&lt;T&gt;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D1895E5-F93B-414B-013F-FA85C344E0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739" y="825500"/>
            <a:ext cx="6417887" cy="550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60930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D9E6FE-FF6B-7E1C-E0D2-4EA73E69E4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CAC132F-EFAB-722A-FDF1-2CE5FD62956F}"/>
              </a:ext>
            </a:extLst>
          </p:cNvPr>
          <p:cNvSpPr txBox="1"/>
          <p:nvPr/>
        </p:nvSpPr>
        <p:spPr>
          <a:xfrm>
            <a:off x="695739" y="125798"/>
            <a:ext cx="40949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 eaLnBrk="1" latinLnBrk="1" hangingPunct="1">
              <a:spcAft>
                <a:spcPts val="2000"/>
              </a:spcAft>
            </a:pPr>
            <a:r>
              <a:rPr lang="en-US" altLang="ko-KR" sz="3200" b="1" dirty="0">
                <a:solidFill>
                  <a:srgbClr val="000000"/>
                </a:solidFill>
                <a:latin typeface="+mj-lt"/>
              </a:rPr>
              <a:t>List&lt;T&gt;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8713880-CF1D-BB01-A0B6-DD6BD741C1DA}"/>
              </a:ext>
            </a:extLst>
          </p:cNvPr>
          <p:cNvSpPr txBox="1"/>
          <p:nvPr/>
        </p:nvSpPr>
        <p:spPr>
          <a:xfrm>
            <a:off x="695739" y="880095"/>
            <a:ext cx="1128140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 rtl="0" eaLnBrk="1" latinLnBrk="1" hangingPunct="1"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ko-KR" altLang="en-US" sz="1500" dirty="0">
                <a:solidFill>
                  <a:srgbClr val="000000"/>
                </a:solidFill>
                <a:latin typeface="+mj-lt"/>
              </a:rPr>
              <a:t>다른 자료형을 섞어서 리스트 제작</a:t>
            </a:r>
            <a:endParaRPr lang="en-US" altLang="ko-KR" sz="1500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C3A36DE-47A2-5460-A8BB-83F07B6211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739" y="1372782"/>
            <a:ext cx="10020300" cy="474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21057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D9E6FE-FF6B-7E1C-E0D2-4EA73E69E4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CAC132F-EFAB-722A-FDF1-2CE5FD62956F}"/>
              </a:ext>
            </a:extLst>
          </p:cNvPr>
          <p:cNvSpPr txBox="1"/>
          <p:nvPr/>
        </p:nvSpPr>
        <p:spPr>
          <a:xfrm>
            <a:off x="695739" y="125798"/>
            <a:ext cx="40949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 eaLnBrk="1" latinLnBrk="1" hangingPunct="1">
              <a:spcAft>
                <a:spcPts val="2000"/>
              </a:spcAft>
            </a:pPr>
            <a:r>
              <a:rPr lang="en-US" altLang="ko-KR" sz="3200" b="1" dirty="0">
                <a:solidFill>
                  <a:srgbClr val="000000"/>
                </a:solidFill>
                <a:latin typeface="+mj-lt"/>
              </a:rPr>
              <a:t>List&lt;T&gt;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8713880-CF1D-BB01-A0B6-DD6BD741C1DA}"/>
              </a:ext>
            </a:extLst>
          </p:cNvPr>
          <p:cNvSpPr txBox="1"/>
          <p:nvPr/>
        </p:nvSpPr>
        <p:spPr>
          <a:xfrm>
            <a:off x="695739" y="880095"/>
            <a:ext cx="1128140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 rtl="0" eaLnBrk="1" latinLnBrk="1" hangingPunct="1"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ko-KR" altLang="en-US" sz="1500" dirty="0">
                <a:solidFill>
                  <a:srgbClr val="000000"/>
                </a:solidFill>
                <a:latin typeface="+mj-lt"/>
              </a:rPr>
              <a:t>이중</a:t>
            </a:r>
            <a:r>
              <a:rPr lang="en-US" altLang="ko-KR" sz="1500" dirty="0">
                <a:solidFill>
                  <a:srgbClr val="000000"/>
                </a:solidFill>
                <a:latin typeface="+mj-lt"/>
              </a:rPr>
              <a:t> </a:t>
            </a:r>
            <a:r>
              <a:rPr lang="ko-KR" altLang="en-US" sz="1500" dirty="0">
                <a:solidFill>
                  <a:srgbClr val="000000"/>
                </a:solidFill>
                <a:latin typeface="+mj-lt"/>
              </a:rPr>
              <a:t>리스트 제작</a:t>
            </a:r>
            <a:endParaRPr lang="en-US" altLang="ko-KR" sz="1500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6CBFCF2-5655-366F-DF2D-8B0DA449FD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739" y="1372782"/>
            <a:ext cx="5228811" cy="4925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82365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D9E6FE-FF6B-7E1C-E0D2-4EA73E69E4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CAC132F-EFAB-722A-FDF1-2CE5FD62956F}"/>
              </a:ext>
            </a:extLst>
          </p:cNvPr>
          <p:cNvSpPr txBox="1"/>
          <p:nvPr/>
        </p:nvSpPr>
        <p:spPr>
          <a:xfrm>
            <a:off x="695739" y="125798"/>
            <a:ext cx="40949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 eaLnBrk="1" latinLnBrk="1" hangingPunct="1">
              <a:spcAft>
                <a:spcPts val="2000"/>
              </a:spcAft>
            </a:pPr>
            <a:r>
              <a:rPr lang="en-US" altLang="ko-KR" sz="3200" b="1" dirty="0">
                <a:solidFill>
                  <a:srgbClr val="000000"/>
                </a:solidFill>
                <a:latin typeface="+mj-lt"/>
              </a:rPr>
              <a:t>List&lt;T&gt;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8713880-CF1D-BB01-A0B6-DD6BD741C1DA}"/>
              </a:ext>
            </a:extLst>
          </p:cNvPr>
          <p:cNvSpPr txBox="1"/>
          <p:nvPr/>
        </p:nvSpPr>
        <p:spPr>
          <a:xfrm>
            <a:off x="695739" y="880095"/>
            <a:ext cx="1128140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 rtl="0" eaLnBrk="1" latinLnBrk="1" hangingPunct="1"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ko-KR" altLang="en-US" sz="1500" dirty="0">
                <a:solidFill>
                  <a:srgbClr val="000000"/>
                </a:solidFill>
                <a:latin typeface="+mj-lt"/>
              </a:rPr>
              <a:t>이중</a:t>
            </a:r>
            <a:r>
              <a:rPr lang="en-US" altLang="ko-KR" sz="1500" dirty="0">
                <a:solidFill>
                  <a:srgbClr val="000000"/>
                </a:solidFill>
                <a:latin typeface="+mj-lt"/>
              </a:rPr>
              <a:t> </a:t>
            </a:r>
            <a:r>
              <a:rPr lang="ko-KR" altLang="en-US" sz="1500" dirty="0">
                <a:solidFill>
                  <a:srgbClr val="000000"/>
                </a:solidFill>
                <a:latin typeface="+mj-lt"/>
              </a:rPr>
              <a:t>리스트 제작</a:t>
            </a:r>
            <a:endParaRPr lang="en-US" altLang="ko-KR" sz="1500" dirty="0">
              <a:solidFill>
                <a:srgbClr val="000000"/>
              </a:solidFill>
              <a:latin typeface="+mj-lt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7848600" y="1310640"/>
            <a:ext cx="3070860" cy="4678680"/>
            <a:chOff x="4145280" y="1432560"/>
            <a:chExt cx="3070860" cy="4678680"/>
          </a:xfrm>
        </p:grpSpPr>
        <p:sp>
          <p:nvSpPr>
            <p:cNvPr id="3" name="직사각형 2"/>
            <p:cNvSpPr/>
            <p:nvPr/>
          </p:nvSpPr>
          <p:spPr>
            <a:xfrm>
              <a:off x="4175760" y="1432560"/>
              <a:ext cx="3009900" cy="467868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7" name="직선 연결선 6"/>
            <p:cNvCxnSpPr/>
            <p:nvPr/>
          </p:nvCxnSpPr>
          <p:spPr>
            <a:xfrm>
              <a:off x="4175760" y="2293620"/>
              <a:ext cx="304038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4175760" y="3040380"/>
              <a:ext cx="304038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/>
            <p:cNvCxnSpPr/>
            <p:nvPr/>
          </p:nvCxnSpPr>
          <p:spPr>
            <a:xfrm>
              <a:off x="4175760" y="3947160"/>
              <a:ext cx="304038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/>
            <p:cNvCxnSpPr/>
            <p:nvPr/>
          </p:nvCxnSpPr>
          <p:spPr>
            <a:xfrm>
              <a:off x="4145280" y="5105400"/>
              <a:ext cx="304038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타원 11"/>
          <p:cNvSpPr/>
          <p:nvPr/>
        </p:nvSpPr>
        <p:spPr>
          <a:xfrm>
            <a:off x="1089660" y="1821180"/>
            <a:ext cx="3962400" cy="395478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2331720" y="2105033"/>
            <a:ext cx="1592580" cy="14478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1657350" y="3750826"/>
            <a:ext cx="1592580" cy="14478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2804160" y="2461260"/>
            <a:ext cx="952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string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1754505" y="3993822"/>
            <a:ext cx="18326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List&lt;string&gt;</a:t>
            </a:r>
          </a:p>
          <a:p>
            <a:r>
              <a:rPr lang="en-US" altLang="ko-KR" dirty="0" smtClean="0"/>
              <a:t>List&lt;object&gt;</a:t>
            </a:r>
            <a:endParaRPr lang="ko-KR" altLang="en-US" dirty="0"/>
          </a:p>
          <a:p>
            <a:r>
              <a:rPr lang="en-US" altLang="ko-KR" dirty="0" smtClean="0"/>
              <a:t>List&lt;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&gt;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17" name="타원 16"/>
          <p:cNvSpPr/>
          <p:nvPr/>
        </p:nvSpPr>
        <p:spPr>
          <a:xfrm>
            <a:off x="3398520" y="3550920"/>
            <a:ext cx="1407914" cy="127992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3825240" y="4084320"/>
            <a:ext cx="518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int</a:t>
            </a:r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2743199" y="1343033"/>
            <a:ext cx="868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object</a:t>
            </a:r>
            <a:endParaRPr lang="ko-KR" altLang="en-US" dirty="0"/>
          </a:p>
        </p:txBody>
      </p:sp>
      <p:grpSp>
        <p:nvGrpSpPr>
          <p:cNvPr id="35" name="그룹 34"/>
          <p:cNvGrpSpPr/>
          <p:nvPr/>
        </p:nvGrpSpPr>
        <p:grpSpPr>
          <a:xfrm>
            <a:off x="8035291" y="5229329"/>
            <a:ext cx="2567940" cy="593660"/>
            <a:chOff x="5311140" y="5316978"/>
            <a:chExt cx="2567940" cy="593660"/>
          </a:xfrm>
        </p:grpSpPr>
        <p:grpSp>
          <p:nvGrpSpPr>
            <p:cNvPr id="34" name="그룹 33"/>
            <p:cNvGrpSpPr/>
            <p:nvPr/>
          </p:nvGrpSpPr>
          <p:grpSpPr>
            <a:xfrm>
              <a:off x="5311140" y="5316978"/>
              <a:ext cx="2567940" cy="593660"/>
              <a:chOff x="8077200" y="1470660"/>
              <a:chExt cx="2567940" cy="593660"/>
            </a:xfrm>
          </p:grpSpPr>
          <p:sp>
            <p:nvSpPr>
              <p:cNvPr id="20" name="직사각형 19"/>
              <p:cNvSpPr/>
              <p:nvPr/>
            </p:nvSpPr>
            <p:spPr>
              <a:xfrm>
                <a:off x="8077200" y="1470660"/>
                <a:ext cx="2567940" cy="57912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22" name="직선 연결선 21"/>
              <p:cNvCxnSpPr/>
              <p:nvPr/>
            </p:nvCxnSpPr>
            <p:spPr>
              <a:xfrm>
                <a:off x="8572500" y="1492819"/>
                <a:ext cx="15240" cy="571501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직선 연결선 22"/>
              <p:cNvCxnSpPr/>
              <p:nvPr/>
            </p:nvCxnSpPr>
            <p:spPr>
              <a:xfrm>
                <a:off x="9105900" y="1492819"/>
                <a:ext cx="0" cy="571501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/>
              <p:cNvCxnSpPr/>
              <p:nvPr/>
            </p:nvCxnSpPr>
            <p:spPr>
              <a:xfrm>
                <a:off x="9654540" y="1478279"/>
                <a:ext cx="0" cy="571501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직선 연결선 24"/>
              <p:cNvCxnSpPr/>
              <p:nvPr/>
            </p:nvCxnSpPr>
            <p:spPr>
              <a:xfrm>
                <a:off x="10073640" y="1478279"/>
                <a:ext cx="0" cy="571501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TextBox 26"/>
              <p:cNvSpPr txBox="1"/>
              <p:nvPr/>
            </p:nvSpPr>
            <p:spPr>
              <a:xfrm>
                <a:off x="8119112" y="1619489"/>
                <a:ext cx="51815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00" smtClean="0"/>
                  <a:t>안녕</a:t>
                </a:r>
                <a:endParaRPr lang="ko-KR" altLang="en-US" sz="1000" dirty="0"/>
              </a:p>
            </p:txBody>
          </p:sp>
        </p:grpSp>
        <p:sp>
          <p:nvSpPr>
            <p:cNvPr id="28" name="TextBox 27"/>
            <p:cNvSpPr txBox="1"/>
            <p:nvPr/>
          </p:nvSpPr>
          <p:spPr>
            <a:xfrm>
              <a:off x="5775962" y="5483427"/>
              <a:ext cx="71627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 smtClean="0"/>
                <a:t>하세요</a:t>
              </a:r>
              <a:endParaRPr lang="ko-KR" altLang="en-US" sz="1000" dirty="0"/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8353546" y="4261471"/>
            <a:ext cx="7162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캠퍼스</a:t>
            </a:r>
            <a:endParaRPr lang="ko-KR" altLang="en-US" sz="1000" dirty="0"/>
          </a:p>
        </p:txBody>
      </p:sp>
      <p:sp>
        <p:nvSpPr>
          <p:cNvPr id="30" name="TextBox 29"/>
          <p:cNvSpPr txBox="1"/>
          <p:nvPr/>
        </p:nvSpPr>
        <p:spPr>
          <a:xfrm>
            <a:off x="8389621" y="3140141"/>
            <a:ext cx="7162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아산</a:t>
            </a:r>
            <a:endParaRPr lang="ko-KR" altLang="en-US" sz="1000" dirty="0"/>
          </a:p>
        </p:txBody>
      </p:sp>
      <p:sp>
        <p:nvSpPr>
          <p:cNvPr id="31" name="TextBox 30"/>
          <p:cNvSpPr txBox="1"/>
          <p:nvPr/>
        </p:nvSpPr>
        <p:spPr>
          <a:xfrm>
            <a:off x="8199121" y="2501980"/>
            <a:ext cx="7162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smtClean="0"/>
              <a:t>폴리텍</a:t>
            </a:r>
            <a:endParaRPr lang="ko-KR" altLang="en-US" sz="1000" dirty="0"/>
          </a:p>
        </p:txBody>
      </p:sp>
      <p:sp>
        <p:nvSpPr>
          <p:cNvPr id="32" name="TextBox 31"/>
          <p:cNvSpPr txBox="1"/>
          <p:nvPr/>
        </p:nvSpPr>
        <p:spPr>
          <a:xfrm>
            <a:off x="8199121" y="1664482"/>
            <a:ext cx="7162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한국</a:t>
            </a:r>
            <a:endParaRPr lang="ko-KR" altLang="en-US" sz="1000" dirty="0"/>
          </a:p>
        </p:txBody>
      </p:sp>
      <p:sp>
        <p:nvSpPr>
          <p:cNvPr id="33" name="TextBox 32"/>
          <p:cNvSpPr txBox="1"/>
          <p:nvPr/>
        </p:nvSpPr>
        <p:spPr>
          <a:xfrm>
            <a:off x="8061960" y="695429"/>
            <a:ext cx="2369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문자이중리스트</a:t>
            </a:r>
            <a:endParaRPr lang="ko-KR" alt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5463543" y="5378158"/>
            <a:ext cx="21488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문자 </a:t>
            </a:r>
            <a:r>
              <a:rPr lang="ko-KR" altLang="en-US" dirty="0" err="1" smtClean="0"/>
              <a:t>이중리스트</a:t>
            </a:r>
            <a:r>
              <a:rPr lang="en-US" altLang="ko-KR" dirty="0" smtClean="0"/>
              <a:t>[4]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9882423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8E0635-19DA-A390-A266-8307B28AAA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B0ADB6B-C6A5-DF38-1C48-57F34CDAD30F}"/>
              </a:ext>
            </a:extLst>
          </p:cNvPr>
          <p:cNvSpPr txBox="1"/>
          <p:nvPr/>
        </p:nvSpPr>
        <p:spPr>
          <a:xfrm>
            <a:off x="695739" y="125798"/>
            <a:ext cx="409492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/>
              <a:t>자료형 심화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31B497-D0C1-E76D-2BE0-807BA8232155}"/>
              </a:ext>
            </a:extLst>
          </p:cNvPr>
          <p:cNvSpPr txBox="1"/>
          <p:nvPr/>
        </p:nvSpPr>
        <p:spPr>
          <a:xfrm>
            <a:off x="695739" y="880095"/>
            <a:ext cx="11281403" cy="2836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 eaLnBrk="1" latinLnBrk="1" hangingPunct="1">
              <a:spcAft>
                <a:spcPts val="2000"/>
              </a:spcAft>
            </a:pPr>
            <a:r>
              <a:rPr lang="en-US" altLang="ko-KR" sz="2000" b="1" dirty="0"/>
              <a:t>Dictionary&lt;</a:t>
            </a:r>
            <a:r>
              <a:rPr lang="en-US" altLang="ko-KR" sz="2000" b="1" dirty="0" err="1"/>
              <a:t>TKey</a:t>
            </a:r>
            <a:r>
              <a:rPr lang="en-US" altLang="ko-KR" sz="2000" b="1" dirty="0"/>
              <a:t>, TValue&gt;</a:t>
            </a:r>
          </a:p>
          <a:p>
            <a:pPr algn="l" rtl="0" eaLnBrk="1" latinLnBrk="1" hangingPunct="1">
              <a:spcAft>
                <a:spcPts val="2000"/>
              </a:spcAft>
            </a:pPr>
            <a:endParaRPr lang="en-US" altLang="ko-KR" sz="1500" b="1" dirty="0">
              <a:solidFill>
                <a:srgbClr val="000000"/>
              </a:solidFill>
              <a:latin typeface="+mj-lt"/>
            </a:endParaRPr>
          </a:p>
          <a:p>
            <a:pPr marL="285750" indent="-285750" algn="l" rtl="0" eaLnBrk="1" latinLnBrk="1" hangingPunct="1"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ko-KR" altLang="en-US" sz="1500" dirty="0"/>
              <a:t>키</a:t>
            </a:r>
            <a:r>
              <a:rPr lang="en-US" altLang="ko-KR" sz="1500" dirty="0"/>
              <a:t>(Key)</a:t>
            </a:r>
            <a:r>
              <a:rPr lang="ko-KR" altLang="en-US" sz="1500" dirty="0"/>
              <a:t>와 값</a:t>
            </a:r>
            <a:r>
              <a:rPr lang="en-US" altLang="ko-KR" sz="1500" dirty="0"/>
              <a:t>(Value) </a:t>
            </a:r>
            <a:r>
              <a:rPr lang="ko-KR" altLang="en-US" sz="1500" dirty="0"/>
              <a:t>쌍으로 데이터를 저장하는 컬렉션입니다</a:t>
            </a:r>
            <a:r>
              <a:rPr lang="en-US" altLang="ko-KR" sz="1500" dirty="0"/>
              <a:t>.</a:t>
            </a:r>
          </a:p>
          <a:p>
            <a:pPr marL="285750" indent="-285750" algn="l" rtl="0" eaLnBrk="1" latinLnBrk="1" hangingPunct="1"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ko-KR" altLang="en-US" sz="1500" dirty="0" smtClean="0"/>
              <a:t>키는 고유해야 하며</a:t>
            </a:r>
            <a:r>
              <a:rPr lang="en-US" altLang="ko-KR" sz="1500" dirty="0" smtClean="0"/>
              <a:t>, </a:t>
            </a:r>
            <a:r>
              <a:rPr lang="ko-KR" altLang="en-US" sz="1500" dirty="0" smtClean="0"/>
              <a:t>값을 빠르게 </a:t>
            </a:r>
            <a:r>
              <a:rPr lang="ko-KR" altLang="en-US" sz="1500" dirty="0"/>
              <a:t>검색 가능</a:t>
            </a:r>
            <a:endParaRPr lang="en-US" altLang="ko-KR" sz="1500" dirty="0"/>
          </a:p>
          <a:p>
            <a:pPr marL="285750" indent="-285750" algn="l" rtl="0" eaLnBrk="1" latinLnBrk="1" hangingPunct="1"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ko-KR" altLang="en-US" sz="1500" dirty="0"/>
              <a:t>리스트</a:t>
            </a:r>
            <a:r>
              <a:rPr lang="en-US" altLang="ko-KR" sz="1500" dirty="0"/>
              <a:t>(List</a:t>
            </a:r>
            <a:r>
              <a:rPr lang="en-US" altLang="ko-KR" sz="1500" dirty="0" smtClean="0"/>
              <a:t>)</a:t>
            </a:r>
            <a:r>
              <a:rPr lang="ko-KR" altLang="en-US" sz="1500" dirty="0" smtClean="0"/>
              <a:t>보다 </a:t>
            </a:r>
            <a:r>
              <a:rPr lang="ko-KR" altLang="en-US" sz="1500" dirty="0"/>
              <a:t>빠른 탐색 속도를 제공</a:t>
            </a:r>
            <a:endParaRPr lang="en-US" altLang="ko-KR" sz="1500" dirty="0"/>
          </a:p>
          <a:p>
            <a:pPr marL="285750" indent="-285750" algn="l" rtl="0" eaLnBrk="1" latinLnBrk="1" hangingPunct="1"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ko-KR" altLang="en-US" sz="1500" dirty="0"/>
              <a:t>해시 테이블</a:t>
            </a:r>
            <a:r>
              <a:rPr lang="en-US" altLang="ko-KR" sz="1500" dirty="0"/>
              <a:t>(Hash Table) </a:t>
            </a:r>
            <a:r>
              <a:rPr lang="ko-KR" altLang="en-US" sz="1500" dirty="0"/>
              <a:t>기반으로 동작하여 높은 성능 제공</a:t>
            </a:r>
            <a:endParaRPr lang="en-US" altLang="ko-KR" sz="1500" dirty="0">
              <a:solidFill>
                <a:srgbClr val="00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0630049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5A7F4C-6D68-BF56-B460-E2FE3F10C9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FE17ED8-4FD7-AD90-1293-5954FB722CCF}"/>
              </a:ext>
            </a:extLst>
          </p:cNvPr>
          <p:cNvSpPr txBox="1"/>
          <p:nvPr/>
        </p:nvSpPr>
        <p:spPr>
          <a:xfrm>
            <a:off x="695739" y="125798"/>
            <a:ext cx="52631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2000"/>
              </a:spcAft>
            </a:pPr>
            <a:r>
              <a:rPr lang="en-US" altLang="ko-KR" sz="3200" b="1" dirty="0"/>
              <a:t>Dictionary&lt;</a:t>
            </a:r>
            <a:r>
              <a:rPr lang="en-US" altLang="ko-KR" sz="3200" b="1" dirty="0" err="1"/>
              <a:t>TKey</a:t>
            </a:r>
            <a:r>
              <a:rPr lang="en-US" altLang="ko-KR" sz="3200" b="1" dirty="0"/>
              <a:t>, TValue&gt;</a:t>
            </a:r>
            <a:endParaRPr lang="en-US" altLang="ko-KR" sz="3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81F83C8-261A-E338-B7FB-5A3ED4AA928A}"/>
              </a:ext>
            </a:extLst>
          </p:cNvPr>
          <p:cNvSpPr txBox="1"/>
          <p:nvPr/>
        </p:nvSpPr>
        <p:spPr>
          <a:xfrm>
            <a:off x="726660" y="822635"/>
            <a:ext cx="66042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Dictionary&lt;</a:t>
            </a:r>
            <a:r>
              <a:rPr lang="en-US" altLang="ko-KR" b="1" dirty="0" err="1"/>
              <a:t>TKey</a:t>
            </a:r>
            <a:r>
              <a:rPr lang="en-US" altLang="ko-KR" b="1" dirty="0"/>
              <a:t>, TValue&gt;</a:t>
            </a:r>
          </a:p>
          <a:p>
            <a:r>
              <a:rPr lang="ko-KR" altLang="en-US" dirty="0" smtClean="0"/>
              <a:t>에서 자주 사용하는 메서드</a:t>
            </a:r>
            <a:endParaRPr lang="ko-KR" altLang="en-US" dirty="0"/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522FF7EB-278B-335D-D6BE-B0D268B55D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7970353"/>
              </p:ext>
            </p:extLst>
          </p:nvPr>
        </p:nvGraphicFramePr>
        <p:xfrm>
          <a:off x="726660" y="1697566"/>
          <a:ext cx="8128000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3247165639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14204511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dirty="0"/>
                        <a:t>메서드</a:t>
                      </a:r>
                      <a:endParaRPr lang="ko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dirty="0"/>
                        <a:t>특징</a:t>
                      </a:r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68527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altLang="ko-KR" dirty="0"/>
                        <a:t>Add</a:t>
                      </a:r>
                      <a:r>
                        <a:rPr lang="en-US" altLang="ko-KR" dirty="0" smtClean="0"/>
                        <a:t>(키, </a:t>
                      </a:r>
                      <a:r>
                        <a:rPr lang="ko-KR" altLang="en-US" dirty="0" smtClean="0"/>
                        <a:t>값</a:t>
                      </a:r>
                      <a:r>
                        <a:rPr lang="en-US" altLang="ko-KR" dirty="0"/>
                        <a:t>)</a:t>
                      </a:r>
                      <a:endParaRPr lang="ko-KR" altLang="ko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dirty="0"/>
                        <a:t>새로운 요소 추가</a:t>
                      </a:r>
                      <a:endParaRPr 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8004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altLang="ko-KR" dirty="0"/>
                        <a:t>Remove(키)</a:t>
                      </a:r>
                      <a:endParaRPr lang="ko-KR" altLang="ko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dirty="0"/>
                        <a:t>특정 요소 제거</a:t>
                      </a:r>
                      <a:endParaRPr 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29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dirty="0">
                          <a:solidFill>
                            <a:srgbClr val="000000"/>
                          </a:solidFill>
                          <a:latin typeface="Malgun Gothic"/>
                        </a:rPr>
                        <a:t>Clear()</a:t>
                      </a:r>
                      <a:endParaRPr lang="ko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dirty="0"/>
                        <a:t>모든 요소 삭제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57753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dirty="0" err="1">
                          <a:latin typeface="맑은 고딕"/>
                        </a:rPr>
                        <a:t>ContainsKey</a:t>
                      </a:r>
                      <a:r>
                        <a:rPr lang="en-US" sz="1800" b="0" i="0" u="none" strike="noStrike" noProof="0" dirty="0">
                          <a:latin typeface="맑은 고딕"/>
                        </a:rPr>
                        <a:t>(</a:t>
                      </a:r>
                      <a:r>
                        <a:rPr lang="ko-KR" altLang="en-US" sz="1800" b="0" i="0" u="none" strike="noStrike" noProof="0" dirty="0">
                          <a:latin typeface="맑은 고딕"/>
                        </a:rPr>
                        <a:t>키</a:t>
                      </a:r>
                      <a:r>
                        <a:rPr lang="en-US" sz="1800" b="0" i="0" u="none" strike="noStrike" noProof="0" dirty="0">
                          <a:latin typeface="맑은 고딕"/>
                        </a:rPr>
                        <a:t>)</a:t>
                      </a:r>
                      <a:endParaRPr lang="ko-KR" sz="1800" b="0" i="0" u="none" strike="noStrike" noProof="0" dirty="0">
                        <a:latin typeface="맑은 고딕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dirty="0"/>
                        <a:t>키 존재 여부 확인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38731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dirty="0" err="1">
                          <a:solidFill>
                            <a:srgbClr val="000000"/>
                          </a:solidFill>
                          <a:latin typeface="Malgun Gothic"/>
                        </a:rPr>
                        <a:t>ContainsValue</a:t>
                      </a:r>
                      <a:r>
                        <a:rPr lang="en-US" sz="1800" b="0" i="0" u="none" strike="noStrike" noProof="0" dirty="0">
                          <a:solidFill>
                            <a:srgbClr val="000000"/>
                          </a:solidFill>
                          <a:latin typeface="Malgun Gothic"/>
                        </a:rPr>
                        <a:t>(</a:t>
                      </a:r>
                      <a:r>
                        <a:rPr lang="ko-KR" altLang="en-US" sz="1800" b="0" i="0" u="none" strike="noStrike" noProof="0" dirty="0">
                          <a:solidFill>
                            <a:srgbClr val="000000"/>
                          </a:solidFill>
                          <a:latin typeface="Malgun Gothic"/>
                        </a:rPr>
                        <a:t>값</a:t>
                      </a:r>
                      <a:r>
                        <a:rPr lang="en-US" sz="1800" b="0" i="0" u="none" strike="noStrike" noProof="0" dirty="0">
                          <a:solidFill>
                            <a:srgbClr val="000000"/>
                          </a:solidFill>
                          <a:latin typeface="Malgun Gothic"/>
                        </a:rPr>
                        <a:t>)</a:t>
                      </a:r>
                      <a:endParaRPr lang="ko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dirty="0"/>
                        <a:t>값 존재 여부 확인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05663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altLang="ko-KR" dirty="0" err="1"/>
                        <a:t>TryGetValue</a:t>
                      </a:r>
                      <a:r>
                        <a:rPr lang="en-US" altLang="ko-KR" dirty="0"/>
                        <a:t>(키, out 값)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dirty="0"/>
                        <a:t>값 안전하게 가져오기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42612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altLang="ko-KR" dirty="0"/>
                        <a:t>Count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dirty="0" err="1"/>
                        <a:t>딕셔너리</a:t>
                      </a:r>
                      <a:r>
                        <a:rPr lang="ko-KR" altLang="en-US" dirty="0"/>
                        <a:t> 요소 개수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70032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4721214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1C26C9-698E-258D-DEE1-3C48E21000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A8AF6AB-822C-4EE0-2807-93E9157044E3}"/>
              </a:ext>
            </a:extLst>
          </p:cNvPr>
          <p:cNvSpPr txBox="1"/>
          <p:nvPr/>
        </p:nvSpPr>
        <p:spPr>
          <a:xfrm>
            <a:off x="695739" y="125798"/>
            <a:ext cx="64809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 eaLnBrk="1" latinLnBrk="1" hangingPunct="1">
              <a:spcAft>
                <a:spcPts val="2000"/>
              </a:spcAft>
            </a:pPr>
            <a:r>
              <a:rPr lang="en-US" altLang="ko-KR" sz="3200" b="1" dirty="0"/>
              <a:t>Dictionary&lt;</a:t>
            </a:r>
            <a:r>
              <a:rPr lang="en-US" altLang="ko-KR" sz="3200" b="1" dirty="0" err="1"/>
              <a:t>TKey</a:t>
            </a:r>
            <a:r>
              <a:rPr lang="en-US" altLang="ko-KR" sz="3200" b="1" dirty="0"/>
              <a:t>, TValue&gt;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5758E0A-333F-10AF-6ECA-064B0069EAE1}"/>
              </a:ext>
            </a:extLst>
          </p:cNvPr>
          <p:cNvSpPr txBox="1"/>
          <p:nvPr/>
        </p:nvSpPr>
        <p:spPr>
          <a:xfrm>
            <a:off x="695739" y="880095"/>
            <a:ext cx="1128140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 rtl="0" eaLnBrk="1" latinLnBrk="1" hangingPunct="1"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ko-KR" altLang="en-US" sz="1500" dirty="0">
                <a:solidFill>
                  <a:srgbClr val="000000"/>
                </a:solidFill>
                <a:latin typeface="+mj-lt"/>
              </a:rPr>
              <a:t>선언과 초기화</a:t>
            </a:r>
            <a:endParaRPr lang="en-US" altLang="ko-KR" sz="1500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DFE4CD2-B692-69D4-E681-BB066BF7A4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739" y="1372782"/>
            <a:ext cx="8620125" cy="5316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5751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86CC6B-A1C1-BBAD-EF8D-5A4ADE568D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45D3AC1-03EC-04A0-1B3B-925871DB42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44557"/>
            <a:ext cx="10515600" cy="58324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3000" b="1" dirty="0"/>
              <a:t>기본 자료형</a:t>
            </a:r>
            <a:endParaRPr lang="en-US" altLang="ko-KR" sz="3000" b="1" dirty="0"/>
          </a:p>
          <a:p>
            <a:pPr marL="0" indent="0">
              <a:buNone/>
            </a:pPr>
            <a:endParaRPr lang="en-US" altLang="ko-KR" sz="3000" dirty="0"/>
          </a:p>
          <a:p>
            <a:pPr>
              <a:buFont typeface="+mj-lt"/>
              <a:buAutoNum type="arabicPeriod"/>
            </a:pPr>
            <a:r>
              <a:rPr lang="ko-KR" altLang="en-US" sz="2000" b="1" dirty="0"/>
              <a:t>정수형</a:t>
            </a:r>
            <a:r>
              <a:rPr lang="en-US" altLang="ko-KR" sz="2000" b="1" dirty="0"/>
              <a:t>(Integer Types)</a:t>
            </a:r>
            <a:endParaRPr lang="ko-KR" altLang="en-US" sz="20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500" b="1" dirty="0"/>
              <a:t>byte</a:t>
            </a:r>
            <a:r>
              <a:rPr lang="en-US" altLang="ko-KR" sz="1500" dirty="0"/>
              <a:t>: 8</a:t>
            </a:r>
            <a:r>
              <a:rPr lang="ko-KR" altLang="en-US" sz="1500" dirty="0"/>
              <a:t>비트 정수 </a:t>
            </a:r>
            <a:r>
              <a:rPr lang="en-US" altLang="ko-KR" sz="1500" dirty="0"/>
              <a:t>(0 ~ 255)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500" b="1" dirty="0" err="1"/>
              <a:t>sbyte</a:t>
            </a:r>
            <a:r>
              <a:rPr lang="en-US" altLang="ko-KR" sz="1500" dirty="0"/>
              <a:t>: 8</a:t>
            </a:r>
            <a:r>
              <a:rPr lang="ko-KR" altLang="en-US" sz="1500" dirty="0"/>
              <a:t>비트 부호 있는 정수 </a:t>
            </a:r>
            <a:r>
              <a:rPr lang="en-US" altLang="ko-KR" sz="1500" dirty="0"/>
              <a:t>(-128 ~ 127)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500" b="1" dirty="0"/>
              <a:t>short</a:t>
            </a:r>
            <a:r>
              <a:rPr lang="en-US" altLang="ko-KR" sz="1500" dirty="0"/>
              <a:t>: 16</a:t>
            </a:r>
            <a:r>
              <a:rPr lang="ko-KR" altLang="en-US" sz="1500" dirty="0"/>
              <a:t>비트 부호 있는 정수 </a:t>
            </a:r>
            <a:r>
              <a:rPr lang="en-US" altLang="ko-KR" sz="1500" dirty="0"/>
              <a:t>(-32,768 ~ 32,767)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500" b="1" dirty="0" err="1"/>
              <a:t>ushort</a:t>
            </a:r>
            <a:r>
              <a:rPr lang="en-US" altLang="ko-KR" sz="1500" dirty="0"/>
              <a:t>: 16</a:t>
            </a:r>
            <a:r>
              <a:rPr lang="ko-KR" altLang="en-US" sz="1500" dirty="0"/>
              <a:t>비트 부호 없는 정수 </a:t>
            </a:r>
            <a:r>
              <a:rPr lang="en-US" altLang="ko-KR" sz="1500" dirty="0"/>
              <a:t>(0 ~ 65,535)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500" b="1" dirty="0"/>
              <a:t>int</a:t>
            </a:r>
            <a:r>
              <a:rPr lang="en-US" altLang="ko-KR" sz="1500" dirty="0"/>
              <a:t>: 32</a:t>
            </a:r>
            <a:r>
              <a:rPr lang="ko-KR" altLang="en-US" sz="1500" dirty="0"/>
              <a:t>비트 부호 있는 정수 </a:t>
            </a:r>
            <a:r>
              <a:rPr lang="en-US" altLang="ko-KR" sz="1500" dirty="0"/>
              <a:t>(-2,147,483,648 ~ 2,147,483,647)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500" b="1" dirty="0" err="1"/>
              <a:t>uint</a:t>
            </a:r>
            <a:r>
              <a:rPr lang="en-US" altLang="ko-KR" sz="1500" dirty="0"/>
              <a:t>: 32</a:t>
            </a:r>
            <a:r>
              <a:rPr lang="ko-KR" altLang="en-US" sz="1500" dirty="0"/>
              <a:t>비트 부호 없는 정수 </a:t>
            </a:r>
            <a:r>
              <a:rPr lang="en-US" altLang="ko-KR" sz="1500" dirty="0"/>
              <a:t>(0 ~ 4,294,967,295)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500" b="1" dirty="0"/>
              <a:t>long</a:t>
            </a:r>
            <a:r>
              <a:rPr lang="en-US" altLang="ko-KR" sz="1500" dirty="0"/>
              <a:t>: 64</a:t>
            </a:r>
            <a:r>
              <a:rPr lang="ko-KR" altLang="en-US" sz="1500" dirty="0"/>
              <a:t>비트 부호 있는 정수 </a:t>
            </a:r>
            <a:r>
              <a:rPr lang="en-US" altLang="ko-KR" sz="1500" dirty="0"/>
              <a:t>(-9,223,372,036,854,775,808 ~ 9,223,372,036,854,775,807)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500" b="1" dirty="0" err="1"/>
              <a:t>ulong</a:t>
            </a:r>
            <a:r>
              <a:rPr lang="en-US" altLang="ko-KR" sz="1500" dirty="0"/>
              <a:t>: 64</a:t>
            </a:r>
            <a:r>
              <a:rPr lang="ko-KR" altLang="en-US" sz="1500" dirty="0"/>
              <a:t>비트 부호 없는 정수 </a:t>
            </a:r>
            <a:r>
              <a:rPr lang="en-US" altLang="ko-KR" sz="1500" dirty="0"/>
              <a:t>(0 ~ 18,446,744,073,709,551,615)</a:t>
            </a:r>
          </a:p>
          <a:p>
            <a:pPr marL="0" indent="0">
              <a:buNone/>
            </a:pPr>
            <a:endParaRPr lang="en-US" altLang="ko-KR" sz="1500" dirty="0"/>
          </a:p>
          <a:p>
            <a:pPr marL="0" indent="0">
              <a:buNone/>
            </a:pPr>
            <a:endParaRPr lang="en-US" altLang="ko-KR" sz="1500" dirty="0"/>
          </a:p>
        </p:txBody>
      </p:sp>
    </p:spTree>
    <p:extLst>
      <p:ext uri="{BB962C8B-B14F-4D97-AF65-F5344CB8AC3E}">
        <p14:creationId xmlns:p14="http://schemas.microsoft.com/office/powerpoint/2010/main" val="160439973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C64391-A2D3-B916-166C-47A7EF6FBD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70D2529-0B7C-78C5-7553-CB48F89A6360}"/>
              </a:ext>
            </a:extLst>
          </p:cNvPr>
          <p:cNvSpPr txBox="1"/>
          <p:nvPr/>
        </p:nvSpPr>
        <p:spPr>
          <a:xfrm>
            <a:off x="695739" y="125798"/>
            <a:ext cx="64809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 eaLnBrk="1" latinLnBrk="1" hangingPunct="1">
              <a:spcAft>
                <a:spcPts val="2000"/>
              </a:spcAft>
            </a:pPr>
            <a:r>
              <a:rPr lang="en-US" altLang="ko-KR" sz="3200" b="1" dirty="0"/>
              <a:t>Dictionary&lt;</a:t>
            </a:r>
            <a:r>
              <a:rPr lang="en-US" altLang="ko-KR" sz="3200" b="1" dirty="0" err="1"/>
              <a:t>TKey</a:t>
            </a:r>
            <a:r>
              <a:rPr lang="en-US" altLang="ko-KR" sz="3200" b="1" dirty="0"/>
              <a:t>, TValue&gt;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02AB443-3A7B-22B6-9C81-BDF685FBBED0}"/>
              </a:ext>
            </a:extLst>
          </p:cNvPr>
          <p:cNvSpPr txBox="1"/>
          <p:nvPr/>
        </p:nvSpPr>
        <p:spPr>
          <a:xfrm>
            <a:off x="695739" y="880095"/>
            <a:ext cx="11281403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 rtl="0" eaLnBrk="1" latinLnBrk="1" hangingPunct="1"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ko-KR" altLang="en-US" sz="1500" dirty="0">
                <a:solidFill>
                  <a:srgbClr val="000000"/>
                </a:solidFill>
                <a:latin typeface="+mj-lt"/>
              </a:rPr>
              <a:t>값 접근</a:t>
            </a:r>
            <a:endParaRPr lang="en-US" altLang="ko-KR" sz="1500" dirty="0">
              <a:solidFill>
                <a:srgbClr val="000000"/>
              </a:solidFill>
              <a:latin typeface="+mj-lt"/>
            </a:endParaRPr>
          </a:p>
          <a:p>
            <a:pPr marL="285750" indent="-285750" algn="l" rtl="0" eaLnBrk="1" latinLnBrk="1" hangingPunct="1">
              <a:spcAft>
                <a:spcPts val="2000"/>
              </a:spcAft>
              <a:buFont typeface="Arial" panose="020B0604020202020204" pitchFamily="34" charset="0"/>
              <a:buChar char="•"/>
            </a:pPr>
            <a:endParaRPr lang="en-US" altLang="ko-KR" sz="1500" dirty="0">
              <a:solidFill>
                <a:srgbClr val="000000"/>
              </a:solidFill>
              <a:latin typeface="+mj-lt"/>
            </a:endParaRPr>
          </a:p>
          <a:p>
            <a:pPr algn="l" rtl="0" eaLnBrk="1" latinLnBrk="1" hangingPunct="1">
              <a:spcAft>
                <a:spcPts val="2000"/>
              </a:spcAft>
            </a:pPr>
            <a:r>
              <a:rPr lang="ko-KR" altLang="en-US" sz="1500" dirty="0">
                <a:solidFill>
                  <a:srgbClr val="000000"/>
                </a:solidFill>
                <a:latin typeface="+mj-lt"/>
              </a:rPr>
              <a:t>변수</a:t>
            </a:r>
            <a:r>
              <a:rPr lang="en-US" altLang="ko-KR" sz="1500" dirty="0">
                <a:solidFill>
                  <a:srgbClr val="000000"/>
                </a:solidFill>
                <a:latin typeface="+mj-lt"/>
              </a:rPr>
              <a:t>[</a:t>
            </a:r>
            <a:r>
              <a:rPr lang="ko-KR" altLang="en-US" sz="1500" dirty="0">
                <a:solidFill>
                  <a:srgbClr val="000000"/>
                </a:solidFill>
                <a:latin typeface="+mj-lt"/>
              </a:rPr>
              <a:t>키</a:t>
            </a:r>
            <a:r>
              <a:rPr lang="en-US" altLang="ko-KR" sz="1500" dirty="0">
                <a:solidFill>
                  <a:srgbClr val="000000"/>
                </a:solidFill>
                <a:latin typeface="+mj-lt"/>
              </a:rPr>
              <a:t>]       </a:t>
            </a:r>
            <a:r>
              <a:rPr lang="ko-KR" altLang="en-US" sz="1500" dirty="0">
                <a:solidFill>
                  <a:srgbClr val="000000"/>
                </a:solidFill>
                <a:latin typeface="+mj-lt"/>
              </a:rPr>
              <a:t>값 가져옴</a:t>
            </a:r>
            <a:endParaRPr lang="en-US" altLang="ko-KR" sz="1500" dirty="0">
              <a:solidFill>
                <a:srgbClr val="000000"/>
              </a:solidFill>
              <a:latin typeface="+mj-lt"/>
            </a:endParaRPr>
          </a:p>
          <a:p>
            <a:pPr algn="l" rtl="0" eaLnBrk="1" latinLnBrk="1" hangingPunct="1">
              <a:spcAft>
                <a:spcPts val="2000"/>
              </a:spcAft>
            </a:pPr>
            <a:r>
              <a:rPr lang="ko-KR" altLang="en-US" sz="1500" dirty="0">
                <a:solidFill>
                  <a:srgbClr val="000000"/>
                </a:solidFill>
                <a:latin typeface="+mj-lt"/>
              </a:rPr>
              <a:t>존재하지 않는 키를 조회하면 예외 발생</a:t>
            </a:r>
            <a:r>
              <a:rPr lang="en-US" altLang="ko-KR" sz="1500" dirty="0">
                <a:solidFill>
                  <a:srgbClr val="000000"/>
                </a:solidFill>
                <a:latin typeface="+mj-lt"/>
              </a:rPr>
              <a:t>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04D7EC8-17F0-F9F9-2660-F518E7EB03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762" y="3009900"/>
            <a:ext cx="3838575" cy="1019175"/>
          </a:xfrm>
          <a:prstGeom prst="rect">
            <a:avLst/>
          </a:prstGeom>
        </p:spPr>
      </p:pic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C43A309B-E32B-22CE-8215-53A2A748F3AD}"/>
              </a:ext>
            </a:extLst>
          </p:cNvPr>
          <p:cNvCxnSpPr/>
          <p:nvPr/>
        </p:nvCxnSpPr>
        <p:spPr>
          <a:xfrm>
            <a:off x="1581150" y="2009775"/>
            <a:ext cx="3048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EFEAE0D0-7F0F-F11D-5011-E338A0CB7B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4471987"/>
            <a:ext cx="5334000" cy="185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22797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6A4FE0-D008-BAF9-D31B-A667C2259F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3EDF2F1-3758-F4EB-4D06-A114A6C58C8E}"/>
              </a:ext>
            </a:extLst>
          </p:cNvPr>
          <p:cNvSpPr txBox="1"/>
          <p:nvPr/>
        </p:nvSpPr>
        <p:spPr>
          <a:xfrm>
            <a:off x="695739" y="125798"/>
            <a:ext cx="64809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 eaLnBrk="1" latinLnBrk="1" hangingPunct="1">
              <a:spcAft>
                <a:spcPts val="2000"/>
              </a:spcAft>
            </a:pPr>
            <a:r>
              <a:rPr lang="en-US" altLang="ko-KR" sz="3200" b="1" dirty="0"/>
              <a:t>Dictionary&lt;</a:t>
            </a:r>
            <a:r>
              <a:rPr lang="en-US" altLang="ko-KR" sz="3200" b="1" dirty="0" err="1"/>
              <a:t>TKey</a:t>
            </a:r>
            <a:r>
              <a:rPr lang="en-US" altLang="ko-KR" sz="3200" b="1" dirty="0"/>
              <a:t>, TValue&gt;</a:t>
            </a:r>
          </a:p>
        </p:txBody>
      </p:sp>
      <p:pic>
        <p:nvPicPr>
          <p:cNvPr id="3" name="그림 2" descr="텍스트, 스크린샷이(가) 표시된 사진&#10;&#10;AI가 생성한 콘텐츠에는 오류가 있을 수 있습니다.">
            <a:extLst>
              <a:ext uri="{FF2B5EF4-FFF2-40B4-BE49-F238E27FC236}">
                <a16:creationId xmlns:a16="http://schemas.microsoft.com/office/drawing/2014/main" id="{0DFA994E-30AC-3196-3544-AC426E7EE6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410" y="1032076"/>
            <a:ext cx="5179889" cy="4793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07728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35E470-AA07-7859-EC3A-09002976CB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373B5B4-1A35-F024-F21A-696F550D46B0}"/>
              </a:ext>
            </a:extLst>
          </p:cNvPr>
          <p:cNvSpPr txBox="1"/>
          <p:nvPr/>
        </p:nvSpPr>
        <p:spPr>
          <a:xfrm>
            <a:off x="695739" y="125798"/>
            <a:ext cx="64809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 eaLnBrk="1" latinLnBrk="1" hangingPunct="1">
              <a:spcAft>
                <a:spcPts val="2000"/>
              </a:spcAft>
            </a:pPr>
            <a:r>
              <a:rPr lang="en-US" altLang="ko-KR" sz="3200" b="1" dirty="0"/>
              <a:t>Dictionary&lt;</a:t>
            </a:r>
            <a:r>
              <a:rPr lang="en-US" altLang="ko-KR" sz="3200" b="1" dirty="0" err="1"/>
              <a:t>TKey</a:t>
            </a:r>
            <a:r>
              <a:rPr lang="en-US" altLang="ko-KR" sz="3200" b="1" dirty="0"/>
              <a:t>, TValue&gt;</a:t>
            </a:r>
          </a:p>
        </p:txBody>
      </p:sp>
      <p:pic>
        <p:nvPicPr>
          <p:cNvPr id="2" name="그림 1" descr="텍스트, 스크린샷, 폰트이(가) 표시된 사진&#10;&#10;AI가 생성한 콘텐츠에는 오류가 있을 수 있습니다.">
            <a:extLst>
              <a:ext uri="{FF2B5EF4-FFF2-40B4-BE49-F238E27FC236}">
                <a16:creationId xmlns:a16="http://schemas.microsoft.com/office/drawing/2014/main" id="{3E6A1B5D-21B6-3E71-D826-8B59E4EB4B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088" y="1188515"/>
            <a:ext cx="6908519" cy="4722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70382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EF7F85-4A3C-21B4-74DB-C3E3C7D797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CA0BCE4-7069-2586-40FB-CBCC2F0AC310}"/>
              </a:ext>
            </a:extLst>
          </p:cNvPr>
          <p:cNvSpPr txBox="1"/>
          <p:nvPr/>
        </p:nvSpPr>
        <p:spPr>
          <a:xfrm>
            <a:off x="695739" y="125798"/>
            <a:ext cx="64809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 eaLnBrk="1" latinLnBrk="1" hangingPunct="1">
              <a:spcAft>
                <a:spcPts val="2000"/>
              </a:spcAft>
            </a:pPr>
            <a:r>
              <a:rPr lang="en-US" altLang="ko-KR" sz="3200" b="1" dirty="0"/>
              <a:t>Dictionary&lt;</a:t>
            </a:r>
            <a:r>
              <a:rPr lang="en-US" altLang="ko-KR" sz="3200" b="1" dirty="0" err="1"/>
              <a:t>TKey</a:t>
            </a:r>
            <a:r>
              <a:rPr lang="en-US" altLang="ko-KR" sz="3200" b="1" dirty="0"/>
              <a:t>, TValue&gt;</a:t>
            </a:r>
          </a:p>
        </p:txBody>
      </p:sp>
      <p:pic>
        <p:nvPicPr>
          <p:cNvPr id="3" name="그림 2" descr="텍스트, 스크린샷, 디스플레이이(가) 표시된 사진&#10;&#10;AI가 생성한 콘텐츠에는 오류가 있을 수 있습니다.">
            <a:extLst>
              <a:ext uri="{FF2B5EF4-FFF2-40B4-BE49-F238E27FC236}">
                <a16:creationId xmlns:a16="http://schemas.microsoft.com/office/drawing/2014/main" id="{381B22DA-E9E1-D116-44E6-BCC1DBFCCD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010" y="1172780"/>
            <a:ext cx="8367653" cy="4724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0555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DE013A-0C88-772A-EB02-223FF156E2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DE336C4-EF5B-4BAD-3C58-FC3AB8756A18}"/>
              </a:ext>
            </a:extLst>
          </p:cNvPr>
          <p:cNvSpPr txBox="1"/>
          <p:nvPr/>
        </p:nvSpPr>
        <p:spPr>
          <a:xfrm>
            <a:off x="695739" y="125798"/>
            <a:ext cx="64809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 eaLnBrk="1" latinLnBrk="1" hangingPunct="1">
              <a:spcAft>
                <a:spcPts val="2000"/>
              </a:spcAft>
            </a:pPr>
            <a:r>
              <a:rPr lang="en-US" altLang="ko-KR" sz="3200" b="1" dirty="0"/>
              <a:t>Dictionary&lt;</a:t>
            </a:r>
            <a:r>
              <a:rPr lang="en-US" altLang="ko-KR" sz="3200" b="1" dirty="0" err="1"/>
              <a:t>TKey</a:t>
            </a:r>
            <a:r>
              <a:rPr lang="en-US" altLang="ko-KR" sz="3200" b="1" dirty="0"/>
              <a:t>, TValue&gt;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343000-7DC4-B87C-9EAF-DA7D6A28F746}"/>
              </a:ext>
            </a:extLst>
          </p:cNvPr>
          <p:cNvSpPr txBox="1"/>
          <p:nvPr/>
        </p:nvSpPr>
        <p:spPr>
          <a:xfrm>
            <a:off x="695739" y="880095"/>
            <a:ext cx="11281403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 rtl="0" eaLnBrk="1" latinLnBrk="1" hangingPunct="1"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ko-KR" altLang="en-US" sz="1500" dirty="0">
                <a:solidFill>
                  <a:srgbClr val="000000"/>
                </a:solidFill>
                <a:latin typeface="+mj-lt"/>
              </a:rPr>
              <a:t>값 삭제</a:t>
            </a:r>
            <a:endParaRPr lang="en-US" altLang="ko-KR" sz="1500" dirty="0">
              <a:solidFill>
                <a:srgbClr val="000000"/>
              </a:solidFill>
              <a:latin typeface="+mj-lt"/>
            </a:endParaRPr>
          </a:p>
          <a:p>
            <a:pPr marL="285750" indent="-285750" algn="l" rtl="0" eaLnBrk="1" latinLnBrk="1" hangingPunct="1">
              <a:spcAft>
                <a:spcPts val="2000"/>
              </a:spcAft>
              <a:buFont typeface="Arial" panose="020B0604020202020204" pitchFamily="34" charset="0"/>
              <a:buChar char="•"/>
            </a:pPr>
            <a:endParaRPr lang="en-US" altLang="ko-KR" sz="1500" dirty="0">
              <a:solidFill>
                <a:srgbClr val="000000"/>
              </a:solidFill>
              <a:latin typeface="+mj-lt"/>
            </a:endParaRPr>
          </a:p>
          <a:p>
            <a:pPr algn="l" rtl="0" eaLnBrk="1" latinLnBrk="1" hangingPunct="1">
              <a:spcAft>
                <a:spcPts val="2000"/>
              </a:spcAft>
            </a:pPr>
            <a:r>
              <a:rPr lang="en-US" altLang="ko-KR" sz="1500" dirty="0">
                <a:solidFill>
                  <a:srgbClr val="000000"/>
                </a:solidFill>
                <a:latin typeface="+mj-lt"/>
              </a:rPr>
              <a:t>Remove(</a:t>
            </a:r>
            <a:r>
              <a:rPr lang="ko-KR" altLang="en-US" sz="1500" dirty="0">
                <a:solidFill>
                  <a:srgbClr val="000000"/>
                </a:solidFill>
                <a:latin typeface="+mj-lt"/>
              </a:rPr>
              <a:t>키</a:t>
            </a:r>
            <a:r>
              <a:rPr lang="en-US" altLang="ko-KR" sz="1500" dirty="0">
                <a:solidFill>
                  <a:srgbClr val="000000"/>
                </a:solidFill>
                <a:latin typeface="+mj-lt"/>
              </a:rPr>
              <a:t>) // </a:t>
            </a:r>
            <a:r>
              <a:rPr lang="ko-KR" altLang="en-US" sz="1500" dirty="0">
                <a:solidFill>
                  <a:srgbClr val="000000"/>
                </a:solidFill>
                <a:latin typeface="+mj-lt"/>
              </a:rPr>
              <a:t>해당 키와 값만 삭제</a:t>
            </a:r>
            <a:endParaRPr lang="en-US" altLang="ko-KR" sz="1500" dirty="0">
              <a:solidFill>
                <a:srgbClr val="000000"/>
              </a:solidFill>
              <a:latin typeface="+mj-lt"/>
            </a:endParaRPr>
          </a:p>
          <a:p>
            <a:pPr algn="l" rtl="0" eaLnBrk="1" latinLnBrk="1" hangingPunct="1">
              <a:spcAft>
                <a:spcPts val="2000"/>
              </a:spcAft>
            </a:pPr>
            <a:r>
              <a:rPr lang="en-US" altLang="ko-KR" sz="1500" dirty="0">
                <a:solidFill>
                  <a:srgbClr val="000000"/>
                </a:solidFill>
                <a:latin typeface="+mj-lt"/>
              </a:rPr>
              <a:t>Clear() // </a:t>
            </a:r>
            <a:r>
              <a:rPr lang="ko-KR" altLang="en-US" sz="1500" dirty="0">
                <a:solidFill>
                  <a:srgbClr val="000000"/>
                </a:solidFill>
                <a:latin typeface="+mj-lt"/>
              </a:rPr>
              <a:t>모든 요소 삭제</a:t>
            </a:r>
            <a:endParaRPr lang="en-US" altLang="ko-KR" sz="1500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4FB1B73-1CCE-DE29-119F-CB1B35FE67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739" y="2834721"/>
            <a:ext cx="3581400" cy="160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18688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8E0635-19DA-A390-A266-8307B28AAA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B0ADB6B-C6A5-DF38-1C48-57F34CDAD30F}"/>
              </a:ext>
            </a:extLst>
          </p:cNvPr>
          <p:cNvSpPr txBox="1"/>
          <p:nvPr/>
        </p:nvSpPr>
        <p:spPr>
          <a:xfrm>
            <a:off x="695739" y="125798"/>
            <a:ext cx="409492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/>
              <a:t>함수</a:t>
            </a:r>
            <a:r>
              <a:rPr lang="en-US" altLang="ko-KR" sz="3000" b="1" dirty="0"/>
              <a:t>(Method)</a:t>
            </a:r>
            <a:endParaRPr lang="ko-KR" altLang="en-US" sz="30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31B497-D0C1-E76D-2BE0-807BA8232155}"/>
              </a:ext>
            </a:extLst>
          </p:cNvPr>
          <p:cNvSpPr txBox="1"/>
          <p:nvPr/>
        </p:nvSpPr>
        <p:spPr>
          <a:xfrm>
            <a:off x="695738" y="892795"/>
            <a:ext cx="11281403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 eaLnBrk="1" latinLnBrk="1" hangingPunct="1">
              <a:spcAft>
                <a:spcPts val="2000"/>
              </a:spcAft>
            </a:pPr>
            <a:r>
              <a:rPr lang="ko-KR" altLang="en-US" sz="2000" b="1" dirty="0"/>
              <a:t>특정 작업을 수행하는 코드 블록입니다</a:t>
            </a:r>
            <a:r>
              <a:rPr lang="en-US" altLang="ko-KR" sz="2000" b="1" dirty="0"/>
              <a:t>.</a:t>
            </a:r>
          </a:p>
          <a:p>
            <a:pPr marL="285750" indent="-285750" algn="l" rtl="0" eaLnBrk="1" latinLnBrk="1" hangingPunct="1"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ko-KR" altLang="en-US" sz="1500" dirty="0">
                <a:solidFill>
                  <a:srgbClr val="000000"/>
                </a:solidFill>
                <a:latin typeface="+mj-lt"/>
              </a:rPr>
              <a:t>재사용 가능하며</a:t>
            </a:r>
            <a:r>
              <a:rPr lang="en-US" altLang="ko-KR" sz="1500" dirty="0">
                <a:solidFill>
                  <a:srgbClr val="000000"/>
                </a:solidFill>
                <a:latin typeface="+mj-lt"/>
              </a:rPr>
              <a:t>, </a:t>
            </a:r>
            <a:r>
              <a:rPr lang="ko-KR" altLang="en-US" sz="1500" dirty="0">
                <a:solidFill>
                  <a:srgbClr val="000000"/>
                </a:solidFill>
                <a:latin typeface="+mj-lt"/>
              </a:rPr>
              <a:t>코드의 중복을 줄일 수 있음</a:t>
            </a:r>
            <a:endParaRPr lang="en-US" altLang="ko-KR" sz="1500" dirty="0">
              <a:solidFill>
                <a:srgbClr val="000000"/>
              </a:solidFill>
              <a:latin typeface="+mj-lt"/>
            </a:endParaRPr>
          </a:p>
          <a:p>
            <a:pPr marL="285750" indent="-285750" algn="l" rtl="0" eaLnBrk="1" latinLnBrk="1" hangingPunct="1"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ko-KR" altLang="en-US" sz="1500" dirty="0">
                <a:solidFill>
                  <a:srgbClr val="000000"/>
                </a:solidFill>
                <a:latin typeface="+mj-lt"/>
              </a:rPr>
              <a:t> 매개변수</a:t>
            </a:r>
            <a:r>
              <a:rPr lang="en-US" altLang="ko-KR" sz="1500" dirty="0">
                <a:solidFill>
                  <a:srgbClr val="000000"/>
                </a:solidFill>
                <a:latin typeface="+mj-lt"/>
              </a:rPr>
              <a:t>(Parameter)</a:t>
            </a:r>
            <a:r>
              <a:rPr lang="ko-KR" altLang="en-US" sz="1500" dirty="0">
                <a:solidFill>
                  <a:srgbClr val="000000"/>
                </a:solidFill>
                <a:latin typeface="+mj-lt"/>
              </a:rPr>
              <a:t>와 반환 값</a:t>
            </a:r>
            <a:r>
              <a:rPr lang="en-US" altLang="ko-KR" sz="1500" dirty="0">
                <a:solidFill>
                  <a:srgbClr val="000000"/>
                </a:solidFill>
                <a:latin typeface="+mj-lt"/>
              </a:rPr>
              <a:t>(Return Value)</a:t>
            </a:r>
            <a:r>
              <a:rPr lang="ko-KR" altLang="en-US" sz="1500" dirty="0">
                <a:solidFill>
                  <a:srgbClr val="000000"/>
                </a:solidFill>
                <a:latin typeface="+mj-lt"/>
              </a:rPr>
              <a:t>을 가질 수 있음</a:t>
            </a:r>
            <a:endParaRPr lang="en-US" altLang="ko-KR" sz="1500" dirty="0">
              <a:solidFill>
                <a:srgbClr val="000000"/>
              </a:solidFill>
              <a:latin typeface="+mj-lt"/>
            </a:endParaRPr>
          </a:p>
          <a:p>
            <a:pPr marL="285750" indent="-285750" algn="l" rtl="0" eaLnBrk="1" latinLnBrk="1" hangingPunct="1"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ko-KR" altLang="en-US" sz="1500" dirty="0">
                <a:solidFill>
                  <a:srgbClr val="000000"/>
                </a:solidFill>
                <a:latin typeface="+mj-lt"/>
              </a:rPr>
              <a:t> 객체 지향 프로그래밍</a:t>
            </a:r>
            <a:r>
              <a:rPr lang="en-US" altLang="ko-KR" sz="1500" dirty="0">
                <a:solidFill>
                  <a:srgbClr val="000000"/>
                </a:solidFill>
                <a:latin typeface="+mj-lt"/>
              </a:rPr>
              <a:t>(OOP)</a:t>
            </a:r>
            <a:r>
              <a:rPr lang="ko-KR" altLang="en-US" sz="1500" dirty="0">
                <a:solidFill>
                  <a:srgbClr val="000000"/>
                </a:solidFill>
                <a:latin typeface="+mj-lt"/>
              </a:rPr>
              <a:t>에서 중요한 역할 수행</a:t>
            </a:r>
            <a:endParaRPr lang="en-US" altLang="ko-KR" sz="1500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CE6A672-D2FB-DC00-A867-67C6BEEEE4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576" y="2796820"/>
            <a:ext cx="3042848" cy="1793549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15E9414-8E04-BD1F-B49C-7BD8E7C04AB6}"/>
              </a:ext>
            </a:extLst>
          </p:cNvPr>
          <p:cNvSpPr txBox="1"/>
          <p:nvPr/>
        </p:nvSpPr>
        <p:spPr>
          <a:xfrm>
            <a:off x="695738" y="4800232"/>
            <a:ext cx="11281403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 rtl="0" eaLnBrk="1" latinLnBrk="1" hangingPunct="1"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ko-KR" altLang="en-US" sz="1500" dirty="0"/>
              <a:t>반환형</a:t>
            </a:r>
            <a:r>
              <a:rPr lang="en-US" altLang="ko-KR" sz="1500" dirty="0"/>
              <a:t>(Return Type) → </a:t>
            </a:r>
            <a:r>
              <a:rPr lang="ko-KR" altLang="en-US" sz="1500" dirty="0"/>
              <a:t>함수가 반환하는 데이터의 타입 </a:t>
            </a:r>
            <a:r>
              <a:rPr lang="en-US" altLang="ko-KR" sz="1500" dirty="0"/>
              <a:t>(int, string, void </a:t>
            </a:r>
            <a:r>
              <a:rPr lang="ko-KR" altLang="en-US" sz="1500" dirty="0"/>
              <a:t>등</a:t>
            </a:r>
            <a:r>
              <a:rPr lang="en-US" altLang="ko-KR" sz="1500" dirty="0"/>
              <a:t>)</a:t>
            </a:r>
          </a:p>
          <a:p>
            <a:pPr marL="285750" indent="-285750" algn="l" rtl="0" eaLnBrk="1" latinLnBrk="1" hangingPunct="1"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ko-KR" altLang="en-US" sz="1500" dirty="0"/>
              <a:t>함수이름</a:t>
            </a:r>
            <a:r>
              <a:rPr lang="en-US" altLang="ko-KR" sz="1500" dirty="0"/>
              <a:t>(Method Name) → </a:t>
            </a:r>
            <a:r>
              <a:rPr lang="ko-KR" altLang="en-US" sz="1500" dirty="0"/>
              <a:t>함수의 고유한 이름</a:t>
            </a:r>
            <a:endParaRPr lang="en-US" altLang="ko-KR" sz="1500" dirty="0"/>
          </a:p>
          <a:p>
            <a:pPr marL="285750" indent="-285750" algn="l" rtl="0" eaLnBrk="1" latinLnBrk="1" hangingPunct="1"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ko-KR" altLang="en-US" sz="1500" dirty="0"/>
              <a:t>매개변수</a:t>
            </a:r>
            <a:r>
              <a:rPr lang="en-US" altLang="ko-KR" sz="1500" dirty="0"/>
              <a:t>(Parameter) → </a:t>
            </a:r>
            <a:r>
              <a:rPr lang="ko-KR" altLang="en-US" sz="1500" dirty="0"/>
              <a:t>함수가 </a:t>
            </a:r>
            <a:r>
              <a:rPr lang="ko-KR" altLang="en-US" sz="1500" dirty="0" err="1"/>
              <a:t>입력받는</a:t>
            </a:r>
            <a:r>
              <a:rPr lang="ko-KR" altLang="en-US" sz="1500" dirty="0"/>
              <a:t> 값 </a:t>
            </a:r>
            <a:r>
              <a:rPr lang="en-US" altLang="ko-KR" sz="1500" dirty="0"/>
              <a:t>(</a:t>
            </a:r>
            <a:r>
              <a:rPr lang="ko-KR" altLang="en-US" sz="1500" dirty="0"/>
              <a:t>선택 사항</a:t>
            </a:r>
            <a:r>
              <a:rPr lang="en-US" altLang="ko-KR" sz="1500" dirty="0"/>
              <a:t>)</a:t>
            </a:r>
          </a:p>
          <a:p>
            <a:pPr marL="285750" indent="-285750" algn="l" rtl="0" eaLnBrk="1" latinLnBrk="1" hangingPunct="1"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en-US" altLang="ko-KR" sz="1500" dirty="0"/>
              <a:t>return </a:t>
            </a:r>
            <a:r>
              <a:rPr lang="ko-KR" altLang="en-US" sz="1500" dirty="0"/>
              <a:t>문 → 반환형이 </a:t>
            </a:r>
            <a:r>
              <a:rPr lang="en-US" altLang="ko-KR" sz="1500" dirty="0"/>
              <a:t>void</a:t>
            </a:r>
            <a:r>
              <a:rPr lang="ko-KR" altLang="en-US" sz="1500" dirty="0"/>
              <a:t>가 아닐 경우</a:t>
            </a:r>
            <a:r>
              <a:rPr lang="en-US" altLang="ko-KR" sz="1500" dirty="0"/>
              <a:t>, </a:t>
            </a:r>
            <a:r>
              <a:rPr lang="ko-KR" altLang="en-US" sz="1500" dirty="0"/>
              <a:t>결과값 반환</a:t>
            </a:r>
            <a:endParaRPr lang="en-US" altLang="ko-KR" sz="1500" dirty="0">
              <a:solidFill>
                <a:srgbClr val="00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7633071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DA2857-1EA5-B206-8B5E-63ECBF93B1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EB42F67-7EE8-42A4-88C0-744E92ABD676}"/>
              </a:ext>
            </a:extLst>
          </p:cNvPr>
          <p:cNvSpPr txBox="1"/>
          <p:nvPr/>
        </p:nvSpPr>
        <p:spPr>
          <a:xfrm>
            <a:off x="695739" y="125798"/>
            <a:ext cx="47756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 eaLnBrk="1" latinLnBrk="1" hangingPunct="1">
              <a:spcAft>
                <a:spcPts val="2000"/>
              </a:spcAft>
            </a:pPr>
            <a:r>
              <a:rPr lang="ko-KR" altLang="en-US" sz="3200" b="1" dirty="0">
                <a:solidFill>
                  <a:srgbClr val="000000"/>
                </a:solidFill>
                <a:latin typeface="+mj-lt"/>
              </a:rPr>
              <a:t>기본 함수 선언 및 호출</a:t>
            </a:r>
            <a:endParaRPr lang="en-US" altLang="ko-KR" sz="2400" b="1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6C20F27-E7E7-0378-A475-F548D49207B7}"/>
              </a:ext>
            </a:extLst>
          </p:cNvPr>
          <p:cNvSpPr txBox="1"/>
          <p:nvPr/>
        </p:nvSpPr>
        <p:spPr>
          <a:xfrm>
            <a:off x="695738" y="892795"/>
            <a:ext cx="112814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 rtl="0" eaLnBrk="1" latinLnBrk="1" hangingPunct="1">
              <a:spcAft>
                <a:spcPts val="2000"/>
              </a:spcAft>
              <a:buFont typeface="+mj-lt"/>
              <a:buAutoNum type="arabicPeriod"/>
            </a:pPr>
            <a:r>
              <a:rPr lang="ko-KR" altLang="en-US" sz="2000" b="1" dirty="0">
                <a:solidFill>
                  <a:srgbClr val="000000"/>
                </a:solidFill>
                <a:latin typeface="+mj-lt"/>
              </a:rPr>
              <a:t>매개변수 없이 </a:t>
            </a:r>
            <a:r>
              <a:rPr lang="ko-KR" altLang="en-US" sz="2000" b="1" dirty="0" err="1">
                <a:solidFill>
                  <a:srgbClr val="000000"/>
                </a:solidFill>
                <a:latin typeface="+mj-lt"/>
              </a:rPr>
              <a:t>반환값</a:t>
            </a:r>
            <a:r>
              <a:rPr lang="ko-KR" altLang="en-US" sz="2000" b="1" dirty="0">
                <a:solidFill>
                  <a:srgbClr val="000000"/>
                </a:solidFill>
                <a:latin typeface="+mj-lt"/>
              </a:rPr>
              <a:t> 없는 함수</a:t>
            </a:r>
            <a:r>
              <a:rPr lang="en-US" altLang="ko-KR" sz="2000" b="1" dirty="0">
                <a:solidFill>
                  <a:srgbClr val="000000"/>
                </a:solidFill>
                <a:latin typeface="+mj-lt"/>
              </a:rPr>
              <a:t>(void)</a:t>
            </a:r>
            <a:endParaRPr lang="en-US" altLang="ko-KR" sz="1500" b="1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5872DD4-FB79-EE68-F17B-ED81E4DBFE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225" y="1630336"/>
            <a:ext cx="5057775" cy="386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63963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0A50F4-DFC5-9B96-015C-35B5146A34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93E5BBE-7F7D-C784-A2E8-4AEE55603EE5}"/>
              </a:ext>
            </a:extLst>
          </p:cNvPr>
          <p:cNvSpPr txBox="1"/>
          <p:nvPr/>
        </p:nvSpPr>
        <p:spPr>
          <a:xfrm>
            <a:off x="695739" y="125798"/>
            <a:ext cx="47756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 eaLnBrk="1" latinLnBrk="1" hangingPunct="1">
              <a:spcAft>
                <a:spcPts val="2000"/>
              </a:spcAft>
            </a:pPr>
            <a:r>
              <a:rPr lang="ko-KR" altLang="en-US" sz="3200" b="1" dirty="0">
                <a:solidFill>
                  <a:srgbClr val="000000"/>
                </a:solidFill>
                <a:latin typeface="+mj-lt"/>
              </a:rPr>
              <a:t>기본 함수 선언 및 호출</a:t>
            </a:r>
            <a:endParaRPr lang="en-US" altLang="ko-KR" sz="2400" b="1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8BE5D2C-C85C-FDFB-2408-C356031AFBCF}"/>
              </a:ext>
            </a:extLst>
          </p:cNvPr>
          <p:cNvSpPr txBox="1"/>
          <p:nvPr/>
        </p:nvSpPr>
        <p:spPr>
          <a:xfrm>
            <a:off x="695738" y="892795"/>
            <a:ext cx="112814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 rtl="0" eaLnBrk="1" latinLnBrk="1" hangingPunct="1">
              <a:spcAft>
                <a:spcPts val="2000"/>
              </a:spcAft>
              <a:buFont typeface="+mj-lt"/>
              <a:buAutoNum type="arabicPeriod" startAt="2"/>
            </a:pPr>
            <a:r>
              <a:rPr lang="ko-KR" altLang="en-US" sz="2000" b="1" dirty="0">
                <a:solidFill>
                  <a:srgbClr val="000000"/>
                </a:solidFill>
                <a:latin typeface="+mj-lt"/>
              </a:rPr>
              <a:t>매개변수 있는 함수</a:t>
            </a:r>
            <a:endParaRPr lang="en-US" altLang="ko-KR" sz="1500" b="1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BCC7573-CA43-F21C-9AE0-37A8E0A084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738" y="1629165"/>
            <a:ext cx="6705600" cy="412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76242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384723-60B7-0EBC-B7ED-D3D55771CA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BBAE431-26CB-17AB-0357-C574BD1228B1}"/>
              </a:ext>
            </a:extLst>
          </p:cNvPr>
          <p:cNvSpPr txBox="1"/>
          <p:nvPr/>
        </p:nvSpPr>
        <p:spPr>
          <a:xfrm>
            <a:off x="695739" y="125798"/>
            <a:ext cx="47756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 eaLnBrk="1" latinLnBrk="1" hangingPunct="1">
              <a:spcAft>
                <a:spcPts val="2000"/>
              </a:spcAft>
            </a:pPr>
            <a:r>
              <a:rPr lang="ko-KR" altLang="en-US" sz="3200" b="1" dirty="0">
                <a:solidFill>
                  <a:srgbClr val="000000"/>
                </a:solidFill>
                <a:latin typeface="+mj-lt"/>
              </a:rPr>
              <a:t>기본 함수 선언 및 호출</a:t>
            </a:r>
            <a:endParaRPr lang="en-US" altLang="ko-KR" sz="2400" b="1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A87EE6A-1A07-8483-6913-08038EC82787}"/>
              </a:ext>
            </a:extLst>
          </p:cNvPr>
          <p:cNvSpPr txBox="1"/>
          <p:nvPr/>
        </p:nvSpPr>
        <p:spPr>
          <a:xfrm>
            <a:off x="695738" y="892795"/>
            <a:ext cx="112814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 rtl="0" eaLnBrk="1" latinLnBrk="1" hangingPunct="1">
              <a:spcAft>
                <a:spcPts val="2000"/>
              </a:spcAft>
              <a:buFont typeface="+mj-lt"/>
              <a:buAutoNum type="arabicPeriod" startAt="3"/>
            </a:pPr>
            <a:r>
              <a:rPr lang="ko-KR" altLang="en-US" sz="2000" b="1" dirty="0" err="1">
                <a:solidFill>
                  <a:srgbClr val="000000"/>
                </a:solidFill>
                <a:latin typeface="+mj-lt"/>
              </a:rPr>
              <a:t>반환값</a:t>
            </a:r>
            <a:r>
              <a:rPr lang="ko-KR" altLang="en-US" sz="2000" b="1" dirty="0">
                <a:solidFill>
                  <a:srgbClr val="000000"/>
                </a:solidFill>
                <a:latin typeface="+mj-lt"/>
              </a:rPr>
              <a:t> 있는 함수</a:t>
            </a:r>
            <a:endParaRPr lang="en-US" altLang="ko-KR" sz="1500" b="1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C8C73C3-EB80-F3F9-DFCD-A893F80F6B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738" y="1650479"/>
            <a:ext cx="645795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66063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B75643-E738-AE4B-3DA0-6D6ED4582E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576AC54-590B-B7C8-E9C8-6B4401A91CC8}"/>
              </a:ext>
            </a:extLst>
          </p:cNvPr>
          <p:cNvSpPr txBox="1"/>
          <p:nvPr/>
        </p:nvSpPr>
        <p:spPr>
          <a:xfrm>
            <a:off x="695739" y="125798"/>
            <a:ext cx="47756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 eaLnBrk="1" latinLnBrk="1" hangingPunct="1">
              <a:spcAft>
                <a:spcPts val="2000"/>
              </a:spcAft>
            </a:pPr>
            <a:r>
              <a:rPr lang="ko-KR" altLang="en-US" sz="3200" b="1" dirty="0">
                <a:solidFill>
                  <a:srgbClr val="000000"/>
                </a:solidFill>
                <a:latin typeface="+mj-lt"/>
              </a:rPr>
              <a:t>매개변수의 다양한 형태</a:t>
            </a:r>
            <a:endParaRPr lang="en-US" altLang="ko-KR" sz="2400" b="1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6EC577F-8B15-B72D-A799-89D42BAA03CC}"/>
              </a:ext>
            </a:extLst>
          </p:cNvPr>
          <p:cNvSpPr txBox="1"/>
          <p:nvPr/>
        </p:nvSpPr>
        <p:spPr>
          <a:xfrm>
            <a:off x="695738" y="892795"/>
            <a:ext cx="112814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 rtl="0" eaLnBrk="1" latinLnBrk="1" hangingPunct="1">
              <a:spcAft>
                <a:spcPts val="2000"/>
              </a:spcAft>
              <a:buFont typeface="+mj-lt"/>
              <a:buAutoNum type="arabicPeriod"/>
            </a:pPr>
            <a:r>
              <a:rPr lang="ko-KR" altLang="en-US" sz="2000" b="1" dirty="0">
                <a:solidFill>
                  <a:srgbClr val="000000"/>
                </a:solidFill>
                <a:latin typeface="+mj-lt"/>
              </a:rPr>
              <a:t>기본값</a:t>
            </a:r>
            <a:r>
              <a:rPr lang="en-US" altLang="ko-KR" sz="2000" b="1" dirty="0">
                <a:solidFill>
                  <a:srgbClr val="000000"/>
                </a:solidFill>
                <a:latin typeface="+mj-lt"/>
              </a:rPr>
              <a:t>(Default Value)</a:t>
            </a:r>
            <a:endParaRPr lang="en-US" altLang="ko-KR" sz="1500" b="1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1062847-74BE-F534-C3D6-F41CCC66EE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738" y="1567409"/>
            <a:ext cx="6067425" cy="445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3747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3D1A42-93ED-4634-AE52-578B34B84A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4F3F78F4-1EA6-27B7-0616-0A3000C451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812" y="0"/>
            <a:ext cx="50380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89957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BD07BE-F215-EA60-72D7-800A2916F7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B8B4D54-E12C-3BF8-9585-829C9BAC1B48}"/>
              </a:ext>
            </a:extLst>
          </p:cNvPr>
          <p:cNvSpPr txBox="1"/>
          <p:nvPr/>
        </p:nvSpPr>
        <p:spPr>
          <a:xfrm>
            <a:off x="695739" y="125798"/>
            <a:ext cx="47756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 eaLnBrk="1" latinLnBrk="1" hangingPunct="1">
              <a:spcAft>
                <a:spcPts val="2000"/>
              </a:spcAft>
            </a:pPr>
            <a:r>
              <a:rPr lang="ko-KR" altLang="en-US" sz="3200" b="1" dirty="0">
                <a:solidFill>
                  <a:srgbClr val="000000"/>
                </a:solidFill>
                <a:latin typeface="+mj-lt"/>
              </a:rPr>
              <a:t>매개변수의 다양한 형태</a:t>
            </a:r>
            <a:endParaRPr lang="en-US" altLang="ko-KR" sz="2400" b="1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8E739FB-6B5F-6111-2355-D1B705C2E725}"/>
              </a:ext>
            </a:extLst>
          </p:cNvPr>
          <p:cNvSpPr txBox="1"/>
          <p:nvPr/>
        </p:nvSpPr>
        <p:spPr>
          <a:xfrm>
            <a:off x="695738" y="892795"/>
            <a:ext cx="112814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 rtl="0" eaLnBrk="1" latinLnBrk="1" hangingPunct="1">
              <a:spcAft>
                <a:spcPts val="2000"/>
              </a:spcAft>
              <a:buFont typeface="+mj-lt"/>
              <a:buAutoNum type="arabicPeriod" startAt="2"/>
            </a:pPr>
            <a:r>
              <a:rPr lang="en-US" altLang="ko-KR" sz="2000" b="1" dirty="0">
                <a:solidFill>
                  <a:srgbClr val="000000"/>
                </a:solidFill>
                <a:latin typeface="+mj-lt"/>
              </a:rPr>
              <a:t>ref</a:t>
            </a:r>
            <a:r>
              <a:rPr lang="ko-KR" altLang="en-US" sz="2000" b="1" dirty="0">
                <a:solidFill>
                  <a:srgbClr val="000000"/>
                </a:solidFill>
                <a:latin typeface="+mj-lt"/>
              </a:rPr>
              <a:t> 키워드 </a:t>
            </a:r>
            <a:r>
              <a:rPr lang="en-US" altLang="ko-KR" sz="2000" b="1" dirty="0">
                <a:solidFill>
                  <a:srgbClr val="000000"/>
                </a:solidFill>
                <a:latin typeface="+mj-lt"/>
              </a:rPr>
              <a:t>(</a:t>
            </a:r>
            <a:r>
              <a:rPr lang="ko-KR" altLang="en-US" sz="2000" b="1" dirty="0">
                <a:solidFill>
                  <a:srgbClr val="000000"/>
                </a:solidFill>
                <a:latin typeface="+mj-lt"/>
              </a:rPr>
              <a:t>값을 참조로 전달</a:t>
            </a:r>
            <a:r>
              <a:rPr lang="en-US" altLang="ko-KR" sz="2000" b="1" dirty="0">
                <a:solidFill>
                  <a:srgbClr val="000000"/>
                </a:solidFill>
                <a:latin typeface="+mj-lt"/>
              </a:rPr>
              <a:t>)</a:t>
            </a:r>
            <a:endParaRPr lang="en-US" altLang="ko-KR" sz="1500" b="1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0924784-49DA-5EA2-E513-4703195906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738" y="1475127"/>
            <a:ext cx="5029200" cy="473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46088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DBF7FF-E8BF-C782-60F0-6E86C3A1A8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E7C1050-6C63-1EF0-7DF4-C29842AA1A81}"/>
              </a:ext>
            </a:extLst>
          </p:cNvPr>
          <p:cNvSpPr txBox="1"/>
          <p:nvPr/>
        </p:nvSpPr>
        <p:spPr>
          <a:xfrm>
            <a:off x="695739" y="125798"/>
            <a:ext cx="47756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 eaLnBrk="1" latinLnBrk="1" hangingPunct="1">
              <a:spcAft>
                <a:spcPts val="2000"/>
              </a:spcAft>
            </a:pPr>
            <a:r>
              <a:rPr lang="ko-KR" altLang="en-US" sz="3200" b="1" dirty="0">
                <a:solidFill>
                  <a:srgbClr val="000000"/>
                </a:solidFill>
                <a:latin typeface="+mj-lt"/>
              </a:rPr>
              <a:t>매개변수의 다양한 형태</a:t>
            </a:r>
            <a:endParaRPr lang="en-US" altLang="ko-KR" sz="2400" b="1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8880FA4-979E-1971-A321-EF8E22985297}"/>
              </a:ext>
            </a:extLst>
          </p:cNvPr>
          <p:cNvSpPr txBox="1"/>
          <p:nvPr/>
        </p:nvSpPr>
        <p:spPr>
          <a:xfrm>
            <a:off x="695738" y="892795"/>
            <a:ext cx="112814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 rtl="0" eaLnBrk="1" latinLnBrk="1" hangingPunct="1">
              <a:spcAft>
                <a:spcPts val="2000"/>
              </a:spcAft>
              <a:buFont typeface="+mj-lt"/>
              <a:buAutoNum type="arabicPeriod" startAt="3"/>
            </a:pPr>
            <a:r>
              <a:rPr lang="en-US" altLang="ko-KR" sz="2000" b="1" dirty="0">
                <a:solidFill>
                  <a:srgbClr val="000000"/>
                </a:solidFill>
                <a:latin typeface="+mj-lt"/>
              </a:rPr>
              <a:t>out </a:t>
            </a:r>
            <a:r>
              <a:rPr lang="ko-KR" altLang="en-US" sz="2000" b="1" dirty="0">
                <a:solidFill>
                  <a:srgbClr val="000000"/>
                </a:solidFill>
                <a:latin typeface="+mj-lt"/>
              </a:rPr>
              <a:t>키워드 </a:t>
            </a:r>
            <a:r>
              <a:rPr lang="en-US" altLang="ko-KR" sz="2000" b="1" dirty="0">
                <a:solidFill>
                  <a:srgbClr val="000000"/>
                </a:solidFill>
                <a:latin typeface="+mj-lt"/>
              </a:rPr>
              <a:t>(</a:t>
            </a:r>
            <a:r>
              <a:rPr lang="ko-KR" altLang="en-US" sz="2000" b="1" dirty="0">
                <a:solidFill>
                  <a:srgbClr val="000000"/>
                </a:solidFill>
                <a:latin typeface="+mj-lt"/>
              </a:rPr>
              <a:t>여러 개의 </a:t>
            </a:r>
            <a:r>
              <a:rPr lang="ko-KR" altLang="en-US" sz="2000" b="1" dirty="0" err="1">
                <a:solidFill>
                  <a:srgbClr val="000000"/>
                </a:solidFill>
                <a:latin typeface="+mj-lt"/>
              </a:rPr>
              <a:t>반환값</a:t>
            </a:r>
            <a:r>
              <a:rPr lang="ko-KR" altLang="en-US" sz="2000" b="1" dirty="0">
                <a:solidFill>
                  <a:srgbClr val="000000"/>
                </a:solidFill>
                <a:latin typeface="+mj-lt"/>
              </a:rPr>
              <a:t> 전달</a:t>
            </a:r>
            <a:r>
              <a:rPr lang="en-US" altLang="ko-KR" sz="2000" b="1" dirty="0">
                <a:solidFill>
                  <a:srgbClr val="000000"/>
                </a:solidFill>
                <a:latin typeface="+mj-lt"/>
              </a:rPr>
              <a:t>)</a:t>
            </a:r>
            <a:endParaRPr lang="en-US" altLang="ko-KR" sz="1500" b="1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86AA83F-01E3-4ECC-0404-C40078747E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738" y="1475127"/>
            <a:ext cx="7505700" cy="488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93095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9A871F-228E-A7EE-0668-5DD3138F51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76B1384-48EA-D74E-556B-39E510C8EBDA}"/>
              </a:ext>
            </a:extLst>
          </p:cNvPr>
          <p:cNvSpPr txBox="1"/>
          <p:nvPr/>
        </p:nvSpPr>
        <p:spPr>
          <a:xfrm>
            <a:off x="695739" y="125798"/>
            <a:ext cx="47756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 eaLnBrk="1" latinLnBrk="1" hangingPunct="1">
              <a:spcAft>
                <a:spcPts val="2000"/>
              </a:spcAft>
            </a:pPr>
            <a:r>
              <a:rPr lang="ko-KR" altLang="en-US" sz="3200" b="1" dirty="0">
                <a:solidFill>
                  <a:srgbClr val="000000"/>
                </a:solidFill>
                <a:latin typeface="+mj-lt"/>
              </a:rPr>
              <a:t>매개변수의 다양한 형태</a:t>
            </a:r>
            <a:endParaRPr lang="en-US" altLang="ko-KR" sz="2400" b="1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8285C7B-D13F-E76C-E5D6-8202E112C96E}"/>
              </a:ext>
            </a:extLst>
          </p:cNvPr>
          <p:cNvSpPr txBox="1"/>
          <p:nvPr/>
        </p:nvSpPr>
        <p:spPr>
          <a:xfrm>
            <a:off x="695738" y="892795"/>
            <a:ext cx="112814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 rtl="0" eaLnBrk="1" latinLnBrk="1" hangingPunct="1">
              <a:spcAft>
                <a:spcPts val="2000"/>
              </a:spcAft>
              <a:buFont typeface="+mj-lt"/>
              <a:buAutoNum type="arabicPeriod" startAt="4"/>
            </a:pPr>
            <a:r>
              <a:rPr lang="en-US" altLang="ko-KR" sz="2000" b="1" dirty="0">
                <a:solidFill>
                  <a:srgbClr val="000000"/>
                </a:solidFill>
                <a:latin typeface="+mj-lt"/>
              </a:rPr>
              <a:t>param </a:t>
            </a:r>
            <a:r>
              <a:rPr lang="ko-KR" altLang="en-US" sz="2000" b="1" dirty="0">
                <a:solidFill>
                  <a:srgbClr val="000000"/>
                </a:solidFill>
                <a:latin typeface="+mj-lt"/>
              </a:rPr>
              <a:t>키워드 </a:t>
            </a:r>
            <a:r>
              <a:rPr lang="en-US" altLang="ko-KR" sz="2000" b="1" dirty="0">
                <a:solidFill>
                  <a:srgbClr val="000000"/>
                </a:solidFill>
                <a:latin typeface="+mj-lt"/>
              </a:rPr>
              <a:t>(</a:t>
            </a:r>
            <a:r>
              <a:rPr lang="ko-KR" altLang="en-US" sz="2000" b="1" dirty="0">
                <a:solidFill>
                  <a:srgbClr val="000000"/>
                </a:solidFill>
                <a:latin typeface="+mj-lt"/>
              </a:rPr>
              <a:t>가변 인수</a:t>
            </a:r>
            <a:r>
              <a:rPr lang="en-US" altLang="ko-KR" sz="2000" b="1" dirty="0">
                <a:solidFill>
                  <a:srgbClr val="000000"/>
                </a:solidFill>
                <a:latin typeface="+mj-lt"/>
              </a:rPr>
              <a:t>)</a:t>
            </a:r>
            <a:endParaRPr lang="en-US" altLang="ko-KR" sz="1500" b="1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9F4F98B-4880-55A3-CF7E-B3B4990A6B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738" y="1350833"/>
            <a:ext cx="5642511" cy="5381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49596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A31E0A-753C-968E-3D0A-DCBCA3273D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AD59AB0-427C-EBF6-5C03-D9731E21D3D8}"/>
              </a:ext>
            </a:extLst>
          </p:cNvPr>
          <p:cNvSpPr txBox="1"/>
          <p:nvPr/>
        </p:nvSpPr>
        <p:spPr>
          <a:xfrm>
            <a:off x="695739" y="125798"/>
            <a:ext cx="79685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 eaLnBrk="1" latinLnBrk="1" hangingPunct="1">
              <a:spcAft>
                <a:spcPts val="2000"/>
              </a:spcAft>
            </a:pPr>
            <a:r>
              <a:rPr lang="ko-KR" altLang="en-US" sz="3200" b="1" dirty="0" err="1">
                <a:solidFill>
                  <a:srgbClr val="000000"/>
                </a:solidFill>
                <a:latin typeface="+mj-lt"/>
              </a:rPr>
              <a:t>매서드</a:t>
            </a:r>
            <a:r>
              <a:rPr lang="ko-KR" altLang="en-US" sz="3200" b="1" dirty="0">
                <a:solidFill>
                  <a:srgbClr val="000000"/>
                </a:solidFill>
                <a:latin typeface="+mj-lt"/>
              </a:rPr>
              <a:t> 오버로딩</a:t>
            </a:r>
            <a:r>
              <a:rPr lang="en-US" altLang="ko-KR" sz="3200" b="1" dirty="0">
                <a:solidFill>
                  <a:srgbClr val="000000"/>
                </a:solidFill>
                <a:latin typeface="+mj-lt"/>
              </a:rPr>
              <a:t>(Method Overloading)</a:t>
            </a:r>
            <a:endParaRPr lang="en-US" altLang="ko-KR" sz="2400" b="1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4DA81C1-5A5D-3FB1-F32F-6D9E796A9FBD}"/>
              </a:ext>
            </a:extLst>
          </p:cNvPr>
          <p:cNvSpPr txBox="1"/>
          <p:nvPr/>
        </p:nvSpPr>
        <p:spPr>
          <a:xfrm>
            <a:off x="695738" y="892795"/>
            <a:ext cx="1128140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err="1"/>
              <a:t>오버로딩이란</a:t>
            </a:r>
            <a:r>
              <a:rPr lang="en-US" altLang="ko-KR" sz="2000" b="1" dirty="0"/>
              <a:t>?</a:t>
            </a:r>
          </a:p>
          <a:p>
            <a:endParaRPr lang="en-US" altLang="ko-KR" sz="2000" b="1" dirty="0"/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500" dirty="0"/>
              <a:t>같은 이름의 함수를 매개변수 타입이나 개수를 다르게 하여 여러 개 정의하는 것</a:t>
            </a:r>
            <a:r>
              <a:rPr lang="en-US" altLang="ko-KR" sz="15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500" dirty="0"/>
              <a:t>코드 가독성이 좋아지고</a:t>
            </a:r>
            <a:r>
              <a:rPr lang="en-US" altLang="ko-KR" sz="1500" dirty="0"/>
              <a:t>, </a:t>
            </a:r>
            <a:r>
              <a:rPr lang="ko-KR" altLang="en-US" sz="1500" dirty="0"/>
              <a:t>유연성이 증가</a:t>
            </a:r>
            <a:r>
              <a:rPr lang="en-US" altLang="ko-KR" sz="1500" dirty="0"/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AF179E5-FA6A-36A4-2EE3-0CAC216ACE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946" y="2062346"/>
            <a:ext cx="3698822" cy="466985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F1502EE-2D3C-57AB-D9B4-21CB7F5323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7666" y="2062346"/>
            <a:ext cx="7229475" cy="3133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63322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583DE2-064C-0EF9-35A2-00012EE9B0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94DF255-2BFE-98CD-06B6-7141198437FB}"/>
              </a:ext>
            </a:extLst>
          </p:cNvPr>
          <p:cNvSpPr txBox="1"/>
          <p:nvPr/>
        </p:nvSpPr>
        <p:spPr>
          <a:xfrm>
            <a:off x="695739" y="125798"/>
            <a:ext cx="7968576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spcAft>
                <a:spcPts val="2000"/>
              </a:spcAft>
            </a:pPr>
            <a:r>
              <a:rPr lang="en-US" altLang="ko-KR" sz="3200" b="1" dirty="0" err="1">
                <a:solidFill>
                  <a:srgbClr val="000000"/>
                </a:solidFill>
                <a:latin typeface="+mj-lt"/>
                <a:ea typeface="맑은 고딕"/>
              </a:rPr>
              <a:t>지역</a:t>
            </a:r>
            <a:r>
              <a:rPr lang="en-US" altLang="ko-KR" sz="3200" b="1" dirty="0">
                <a:solidFill>
                  <a:srgbClr val="000000"/>
                </a:solidFill>
                <a:latin typeface="+mj-lt"/>
                <a:ea typeface="맑은 고딕"/>
              </a:rPr>
              <a:t> </a:t>
            </a:r>
            <a:r>
              <a:rPr lang="en-US" altLang="ko-KR" sz="3200" b="1" dirty="0" err="1">
                <a:solidFill>
                  <a:srgbClr val="000000"/>
                </a:solidFill>
                <a:latin typeface="+mj-lt"/>
                <a:ea typeface="맑은 고딕"/>
              </a:rPr>
              <a:t>변수</a:t>
            </a:r>
            <a:r>
              <a:rPr lang="en-US" altLang="ko-KR" sz="3200" b="1" dirty="0">
                <a:solidFill>
                  <a:srgbClr val="000000"/>
                </a:solidFill>
                <a:latin typeface="+mj-lt"/>
                <a:ea typeface="맑은 고딕"/>
              </a:rPr>
              <a:t> vs </a:t>
            </a:r>
            <a:r>
              <a:rPr lang="en-US" altLang="ko-KR" sz="3200" b="1" dirty="0" err="1">
                <a:solidFill>
                  <a:srgbClr val="000000"/>
                </a:solidFill>
                <a:latin typeface="+mj-lt"/>
                <a:ea typeface="맑은 고딕"/>
              </a:rPr>
              <a:t>전역</a:t>
            </a:r>
            <a:r>
              <a:rPr lang="en-US" altLang="ko-KR" sz="3200" b="1" dirty="0">
                <a:solidFill>
                  <a:srgbClr val="000000"/>
                </a:solidFill>
                <a:latin typeface="+mj-lt"/>
                <a:ea typeface="맑은 고딕"/>
              </a:rPr>
              <a:t> </a:t>
            </a:r>
            <a:r>
              <a:rPr lang="en-US" altLang="ko-KR" sz="3200" b="1" dirty="0" err="1">
                <a:solidFill>
                  <a:srgbClr val="000000"/>
                </a:solidFill>
                <a:latin typeface="+mj-lt"/>
                <a:ea typeface="맑은 고딕"/>
              </a:rPr>
              <a:t>변수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99C36CD-BC85-513D-0DFE-DD26AE536678}"/>
              </a:ext>
            </a:extLst>
          </p:cNvPr>
          <p:cNvSpPr txBox="1"/>
          <p:nvPr/>
        </p:nvSpPr>
        <p:spPr>
          <a:xfrm>
            <a:off x="695738" y="892795"/>
            <a:ext cx="11281403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altLang="ko-KR" sz="2000" dirty="0" err="1">
                <a:ea typeface="맑은 고딕"/>
              </a:rPr>
              <a:t>지역</a:t>
            </a:r>
            <a:r>
              <a:rPr lang="en-US" altLang="ko-KR" sz="2000" dirty="0">
                <a:ea typeface="맑은 고딕"/>
              </a:rPr>
              <a:t> </a:t>
            </a:r>
            <a:r>
              <a:rPr lang="en-US" altLang="ko-KR" sz="2000" dirty="0" err="1">
                <a:ea typeface="맑은 고딕"/>
              </a:rPr>
              <a:t>변수</a:t>
            </a:r>
            <a:r>
              <a:rPr lang="en-US" altLang="ko-KR" sz="2000" dirty="0">
                <a:ea typeface="맑은 고딕"/>
              </a:rPr>
              <a:t> : </a:t>
            </a:r>
            <a:r>
              <a:rPr lang="en-US" altLang="ko-KR" sz="2000" dirty="0" err="1">
                <a:ea typeface="맑은 고딕"/>
              </a:rPr>
              <a:t>메서드</a:t>
            </a:r>
            <a:r>
              <a:rPr lang="en-US" altLang="ko-KR" sz="2000" dirty="0">
                <a:ea typeface="맑은 고딕"/>
              </a:rPr>
              <a:t> </a:t>
            </a:r>
            <a:r>
              <a:rPr lang="en-US" altLang="ko-KR" sz="2000" dirty="0" err="1">
                <a:ea typeface="맑은 고딕"/>
              </a:rPr>
              <a:t>내부에서만</a:t>
            </a:r>
            <a:r>
              <a:rPr lang="en-US" altLang="ko-KR" sz="2000" dirty="0">
                <a:ea typeface="맑은 고딕"/>
              </a:rPr>
              <a:t> </a:t>
            </a:r>
            <a:r>
              <a:rPr lang="en-US" altLang="ko-KR" sz="2000" dirty="0" err="1">
                <a:ea typeface="맑은 고딕"/>
              </a:rPr>
              <a:t>유효</a:t>
            </a:r>
          </a:p>
          <a:p>
            <a:pPr marL="342900" indent="-342900">
              <a:buFont typeface="Arial"/>
              <a:buChar char="•"/>
            </a:pPr>
            <a:r>
              <a:rPr lang="en-US" altLang="ko-KR" sz="2000" dirty="0" err="1">
                <a:ea typeface="맑은 고딕"/>
              </a:rPr>
              <a:t>필드</a:t>
            </a:r>
            <a:r>
              <a:rPr lang="en-US" altLang="ko-KR" sz="2000" dirty="0">
                <a:ea typeface="맑은 고딕"/>
              </a:rPr>
              <a:t>(</a:t>
            </a:r>
            <a:r>
              <a:rPr lang="en-US" altLang="ko-KR" sz="2000" dirty="0" err="1">
                <a:ea typeface="맑은 고딕"/>
              </a:rPr>
              <a:t>전역</a:t>
            </a:r>
            <a:r>
              <a:rPr lang="en-US" altLang="ko-KR" sz="2000" dirty="0">
                <a:ea typeface="맑은 고딕"/>
              </a:rPr>
              <a:t> </a:t>
            </a:r>
            <a:r>
              <a:rPr lang="en-US" altLang="ko-KR" sz="2000" dirty="0" err="1">
                <a:ea typeface="맑은 고딕"/>
              </a:rPr>
              <a:t>변수</a:t>
            </a:r>
            <a:r>
              <a:rPr lang="en-US" altLang="ko-KR" sz="2000" dirty="0">
                <a:ea typeface="맑은 고딕"/>
              </a:rPr>
              <a:t>) : </a:t>
            </a:r>
            <a:r>
              <a:rPr lang="en-US" altLang="ko-KR" sz="2000" dirty="0" err="1">
                <a:ea typeface="맑은 고딕"/>
              </a:rPr>
              <a:t>클래스</a:t>
            </a:r>
            <a:r>
              <a:rPr lang="en-US" altLang="ko-KR" sz="2000" dirty="0">
                <a:ea typeface="맑은 고딕"/>
              </a:rPr>
              <a:t> </a:t>
            </a:r>
            <a:r>
              <a:rPr lang="en-US" altLang="ko-KR" sz="2000" dirty="0" err="1">
                <a:ea typeface="맑은 고딕"/>
              </a:rPr>
              <a:t>내에서</a:t>
            </a:r>
            <a:r>
              <a:rPr lang="en-US" altLang="ko-KR" sz="2000" dirty="0">
                <a:ea typeface="맑은 고딕"/>
              </a:rPr>
              <a:t> </a:t>
            </a:r>
            <a:r>
              <a:rPr lang="en-US" altLang="ko-KR" sz="2000" dirty="0" err="1">
                <a:ea typeface="맑은 고딕"/>
              </a:rPr>
              <a:t>선언</a:t>
            </a:r>
            <a:r>
              <a:rPr lang="en-US" altLang="ko-KR" sz="2000" dirty="0">
                <a:ea typeface="맑은 고딕"/>
              </a:rPr>
              <a:t>, </a:t>
            </a:r>
            <a:r>
              <a:rPr lang="en-US" altLang="ko-KR" sz="2000" dirty="0" err="1">
                <a:ea typeface="맑은 고딕"/>
              </a:rPr>
              <a:t>모든</a:t>
            </a:r>
            <a:r>
              <a:rPr lang="en-US" altLang="ko-KR" sz="2000" dirty="0">
                <a:ea typeface="맑은 고딕"/>
              </a:rPr>
              <a:t> </a:t>
            </a:r>
            <a:r>
              <a:rPr lang="en-US" altLang="ko-KR" sz="2000" dirty="0" err="1">
                <a:ea typeface="맑은 고딕"/>
              </a:rPr>
              <a:t>메서드에서</a:t>
            </a:r>
            <a:r>
              <a:rPr lang="en-US" altLang="ko-KR" sz="2000" dirty="0">
                <a:ea typeface="맑은 고딕"/>
              </a:rPr>
              <a:t> </a:t>
            </a:r>
            <a:r>
              <a:rPr lang="en-US" altLang="ko-KR" sz="2000" dirty="0" err="1">
                <a:ea typeface="맑은 고딕"/>
              </a:rPr>
              <a:t>접근</a:t>
            </a:r>
            <a:r>
              <a:rPr lang="en-US" altLang="ko-KR" sz="2000" dirty="0">
                <a:ea typeface="맑은 고딕"/>
              </a:rPr>
              <a:t> </a:t>
            </a:r>
            <a:r>
              <a:rPr lang="en-US" altLang="ko-KR" sz="2000" dirty="0" err="1">
                <a:ea typeface="맑은 고딕"/>
              </a:rPr>
              <a:t>가능</a:t>
            </a:r>
          </a:p>
        </p:txBody>
      </p:sp>
      <p:pic>
        <p:nvPicPr>
          <p:cNvPr id="4" name="그림 3" descr="텍스트, 스크린샷, 폰트이(가) 표시된 사진&#10;&#10;AI가 생성한 콘텐츠에는 오류가 있을 수 있습니다.">
            <a:extLst>
              <a:ext uri="{FF2B5EF4-FFF2-40B4-BE49-F238E27FC236}">
                <a16:creationId xmlns:a16="http://schemas.microsoft.com/office/drawing/2014/main" id="{496F473E-5A6F-DC90-B255-9005171F98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364" y="2028343"/>
            <a:ext cx="4147474" cy="3698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85731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A86376-4262-F84B-99CD-791DA08BE6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01AF2A4-6AAA-9239-4954-45DAE22D6C79}"/>
              </a:ext>
            </a:extLst>
          </p:cNvPr>
          <p:cNvSpPr txBox="1"/>
          <p:nvPr/>
        </p:nvSpPr>
        <p:spPr>
          <a:xfrm>
            <a:off x="695739" y="125798"/>
            <a:ext cx="79685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 eaLnBrk="1" latinLnBrk="1" hangingPunct="1">
              <a:spcAft>
                <a:spcPts val="2000"/>
              </a:spcAft>
            </a:pPr>
            <a:r>
              <a:rPr lang="en-US" altLang="ko-KR" sz="3200" b="1" dirty="0">
                <a:solidFill>
                  <a:srgbClr val="000000"/>
                </a:solidFill>
                <a:latin typeface="+mj-lt"/>
              </a:rPr>
              <a:t>static </a:t>
            </a:r>
            <a:r>
              <a:rPr lang="ko-KR" altLang="en-US" sz="3200" b="1" dirty="0">
                <a:solidFill>
                  <a:srgbClr val="000000"/>
                </a:solidFill>
                <a:latin typeface="+mj-lt"/>
              </a:rPr>
              <a:t>메서드 </a:t>
            </a:r>
            <a:r>
              <a:rPr lang="en-US" altLang="ko-KR" sz="3200" b="1" dirty="0">
                <a:solidFill>
                  <a:srgbClr val="000000"/>
                </a:solidFill>
                <a:latin typeface="+mj-lt"/>
              </a:rPr>
              <a:t>vs </a:t>
            </a:r>
            <a:r>
              <a:rPr lang="ko-KR" altLang="en-US" sz="3200" b="1" dirty="0">
                <a:solidFill>
                  <a:srgbClr val="000000"/>
                </a:solidFill>
                <a:latin typeface="+mj-lt"/>
              </a:rPr>
              <a:t>인스턴스 메서드</a:t>
            </a:r>
            <a:endParaRPr lang="en-US" altLang="ko-KR" sz="2400" b="1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60C438A-3917-572A-BDB6-33669F3E9F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739" y="815504"/>
            <a:ext cx="11051274" cy="2107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10240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5860D5-4B86-A9B6-01EA-D5FF6A0415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AD0F217-C371-2D21-F11C-E8D3C165A4EC}"/>
              </a:ext>
            </a:extLst>
          </p:cNvPr>
          <p:cNvSpPr txBox="1"/>
          <p:nvPr/>
        </p:nvSpPr>
        <p:spPr>
          <a:xfrm>
            <a:off x="695739" y="125798"/>
            <a:ext cx="79685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 eaLnBrk="1" latinLnBrk="1" hangingPunct="1">
              <a:spcAft>
                <a:spcPts val="2000"/>
              </a:spcAft>
            </a:pPr>
            <a:r>
              <a:rPr lang="ko-KR" altLang="en-US" sz="3200" b="1" dirty="0">
                <a:solidFill>
                  <a:srgbClr val="000000"/>
                </a:solidFill>
                <a:latin typeface="+mj-lt"/>
              </a:rPr>
              <a:t>재귀 함수</a:t>
            </a:r>
            <a:r>
              <a:rPr lang="en-US" altLang="ko-KR" sz="3200" b="1" dirty="0">
                <a:solidFill>
                  <a:srgbClr val="000000"/>
                </a:solidFill>
                <a:latin typeface="+mj-lt"/>
              </a:rPr>
              <a:t>(Recursive Function)</a:t>
            </a:r>
            <a:endParaRPr lang="en-US" altLang="ko-KR" sz="2400" b="1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91CAFC5-2048-8C23-3C31-A5C68B3A9A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739" y="918069"/>
            <a:ext cx="5591175" cy="446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99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F0FE21-32D6-DFD7-CF98-98A0C07ECF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4E19885-7522-D9C5-01B1-6F3752ADE083}"/>
              </a:ext>
            </a:extLst>
          </p:cNvPr>
          <p:cNvSpPr txBox="1"/>
          <p:nvPr/>
        </p:nvSpPr>
        <p:spPr>
          <a:xfrm>
            <a:off x="695739" y="125798"/>
            <a:ext cx="409492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/>
              <a:t>기타 자료형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E2D3C9D-6B60-DE74-BF19-791F632CBF6F}"/>
              </a:ext>
            </a:extLst>
          </p:cNvPr>
          <p:cNvSpPr txBox="1"/>
          <p:nvPr/>
        </p:nvSpPr>
        <p:spPr>
          <a:xfrm>
            <a:off x="695738" y="892795"/>
            <a:ext cx="11281403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 rtl="0" eaLnBrk="1" latinLnBrk="1" hangingPunct="1">
              <a:spcAft>
                <a:spcPts val="2000"/>
              </a:spcAft>
              <a:buFont typeface="+mj-lt"/>
              <a:buAutoNum type="arabicPeriod"/>
            </a:pPr>
            <a:r>
              <a:rPr lang="ko-KR" altLang="en-US" sz="2000" b="1" dirty="0">
                <a:solidFill>
                  <a:srgbClr val="000000"/>
                </a:solidFill>
                <a:latin typeface="+mj-lt"/>
              </a:rPr>
              <a:t>열거형</a:t>
            </a:r>
            <a:endParaRPr lang="en-US" altLang="ko-KR" sz="2000" b="1" dirty="0">
              <a:solidFill>
                <a:srgbClr val="000000"/>
              </a:solidFill>
              <a:latin typeface="+mj-lt"/>
            </a:endParaRPr>
          </a:p>
          <a:p>
            <a:pPr marL="342900" indent="-342900" algn="l" rtl="0" eaLnBrk="1" latinLnBrk="1" hangingPunct="1"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ko-KR" altLang="en-US" sz="1500" dirty="0">
                <a:solidFill>
                  <a:srgbClr val="000000"/>
                </a:solidFill>
                <a:effectLst/>
                <a:latin typeface="+mj-lt"/>
              </a:rPr>
              <a:t>명시적 값 할당</a:t>
            </a:r>
            <a:r>
              <a:rPr lang="en-US" altLang="ko-KR" sz="1500" dirty="0">
                <a:solidFill>
                  <a:srgbClr val="000000"/>
                </a:solidFill>
                <a:effectLst/>
                <a:latin typeface="+mj-lt"/>
              </a:rPr>
              <a:t>: </a:t>
            </a:r>
            <a:r>
              <a:rPr lang="ko-KR" altLang="en-US" sz="1500" dirty="0">
                <a:solidFill>
                  <a:srgbClr val="000000"/>
                </a:solidFill>
                <a:effectLst/>
                <a:latin typeface="+mj-lt"/>
              </a:rPr>
              <a:t>열거형의 각 멤버는 특정 값을 가질 수 있습니다</a:t>
            </a:r>
            <a:r>
              <a:rPr lang="en-US" altLang="ko-KR" sz="1500" dirty="0">
                <a:solidFill>
                  <a:srgbClr val="000000"/>
                </a:solidFill>
                <a:effectLst/>
                <a:latin typeface="+mj-lt"/>
              </a:rPr>
              <a:t>. </a:t>
            </a:r>
            <a:r>
              <a:rPr lang="ko-KR" altLang="en-US" sz="1500" dirty="0">
                <a:solidFill>
                  <a:srgbClr val="000000"/>
                </a:solidFill>
                <a:effectLst/>
                <a:latin typeface="+mj-lt"/>
              </a:rPr>
              <a:t>명시적으로 값을 할당하지 않으면</a:t>
            </a:r>
            <a:r>
              <a:rPr lang="en-US" altLang="ko-KR" sz="1500" dirty="0">
                <a:solidFill>
                  <a:srgbClr val="000000"/>
                </a:solidFill>
                <a:effectLst/>
                <a:latin typeface="+mj-lt"/>
              </a:rPr>
              <a:t>, </a:t>
            </a:r>
            <a:r>
              <a:rPr lang="ko-KR" altLang="en-US" sz="1500" dirty="0">
                <a:solidFill>
                  <a:srgbClr val="000000"/>
                </a:solidFill>
                <a:effectLst/>
                <a:latin typeface="+mj-lt"/>
              </a:rPr>
              <a:t>첫 번째 멤버는 </a:t>
            </a:r>
            <a:r>
              <a:rPr lang="en-US" altLang="ko-KR" sz="1500" dirty="0">
                <a:solidFill>
                  <a:srgbClr val="000000"/>
                </a:solidFill>
                <a:effectLst/>
                <a:latin typeface="+mj-lt"/>
              </a:rPr>
              <a:t>0</a:t>
            </a:r>
            <a:r>
              <a:rPr lang="ko-KR" altLang="en-US" sz="1500" dirty="0">
                <a:solidFill>
                  <a:srgbClr val="000000"/>
                </a:solidFill>
                <a:effectLst/>
                <a:latin typeface="+mj-lt"/>
              </a:rPr>
              <a:t>부터 시작하고 이후의 멤버들은 </a:t>
            </a:r>
            <a:r>
              <a:rPr lang="en-US" altLang="ko-KR" sz="1500" dirty="0">
                <a:solidFill>
                  <a:srgbClr val="000000"/>
                </a:solidFill>
                <a:effectLst/>
                <a:latin typeface="+mj-lt"/>
              </a:rPr>
              <a:t>1</a:t>
            </a:r>
            <a:r>
              <a:rPr lang="ko-KR" altLang="en-US" sz="1500" dirty="0">
                <a:solidFill>
                  <a:srgbClr val="000000"/>
                </a:solidFill>
                <a:effectLst/>
                <a:latin typeface="+mj-lt"/>
              </a:rPr>
              <a:t>씩 증가합니다</a:t>
            </a:r>
            <a:r>
              <a:rPr lang="en-US" altLang="ko-KR" sz="1500" dirty="0">
                <a:solidFill>
                  <a:srgbClr val="000000"/>
                </a:solidFill>
                <a:effectLst/>
                <a:latin typeface="+mj-lt"/>
              </a:rPr>
              <a:t>.</a:t>
            </a:r>
          </a:p>
          <a:p>
            <a:pPr marL="342900" indent="-342900" algn="l" rtl="0" eaLnBrk="1" latinLnBrk="1" hangingPunct="1"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ko-KR" altLang="en-US" sz="1500" dirty="0">
                <a:solidFill>
                  <a:srgbClr val="000000"/>
                </a:solidFill>
                <a:effectLst/>
                <a:latin typeface="+mj-lt"/>
              </a:rPr>
              <a:t>형식 안전성</a:t>
            </a:r>
            <a:r>
              <a:rPr lang="en-US" altLang="ko-KR" sz="1500" dirty="0">
                <a:solidFill>
                  <a:srgbClr val="000000"/>
                </a:solidFill>
                <a:effectLst/>
                <a:latin typeface="+mj-lt"/>
              </a:rPr>
              <a:t>: </a:t>
            </a:r>
            <a:r>
              <a:rPr lang="ko-KR" altLang="en-US" sz="1500" dirty="0">
                <a:solidFill>
                  <a:srgbClr val="000000"/>
                </a:solidFill>
                <a:effectLst/>
                <a:latin typeface="+mj-lt"/>
              </a:rPr>
              <a:t>열거형은 명시적인 형식으로 상수를 정의하여 잘못된 값이 사용되는 것을 방지합니다</a:t>
            </a:r>
            <a:r>
              <a:rPr lang="en-US" altLang="ko-KR" sz="1500" dirty="0">
                <a:solidFill>
                  <a:srgbClr val="000000"/>
                </a:solidFill>
                <a:effectLst/>
                <a:latin typeface="+mj-lt"/>
              </a:rPr>
              <a:t>.</a:t>
            </a:r>
          </a:p>
          <a:p>
            <a:pPr marL="342900" indent="-342900" algn="l" rtl="0" eaLnBrk="1" latinLnBrk="1" hangingPunct="1"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ko-KR" altLang="en-US" sz="1500" dirty="0">
                <a:solidFill>
                  <a:srgbClr val="000000"/>
                </a:solidFill>
                <a:effectLst/>
                <a:latin typeface="+mj-lt"/>
              </a:rPr>
              <a:t>가독성 향상</a:t>
            </a:r>
            <a:r>
              <a:rPr lang="en-US" altLang="ko-KR" sz="1500" dirty="0">
                <a:solidFill>
                  <a:srgbClr val="000000"/>
                </a:solidFill>
                <a:effectLst/>
                <a:latin typeface="+mj-lt"/>
              </a:rPr>
              <a:t>: </a:t>
            </a:r>
            <a:r>
              <a:rPr lang="ko-KR" altLang="en-US" sz="1500" dirty="0">
                <a:solidFill>
                  <a:srgbClr val="000000"/>
                </a:solidFill>
                <a:effectLst/>
                <a:latin typeface="+mj-lt"/>
              </a:rPr>
              <a:t>의미 있는 이름을 사용하여 코드의 가독성을 높입니다</a:t>
            </a:r>
            <a:r>
              <a:rPr lang="en-US" altLang="ko-KR" sz="1500" dirty="0">
                <a:solidFill>
                  <a:srgbClr val="000000"/>
                </a:solidFill>
                <a:effectLst/>
                <a:latin typeface="+mj-lt"/>
              </a:rPr>
              <a:t>.</a:t>
            </a:r>
            <a:endParaRPr lang="ko-KR" altLang="en-US" sz="1500" dirty="0">
              <a:solidFill>
                <a:srgbClr val="000000"/>
              </a:solidFill>
              <a:effectLst/>
              <a:latin typeface="+mj-lt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4B2DF53-7D95-9D44-AA5D-42D2B1F77A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656" y="3125214"/>
            <a:ext cx="3791810" cy="3457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1592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5F657F-94B5-E5E6-5877-4C26D925A3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64FEC85-BD13-206C-52F3-ACD0C8422D55}"/>
              </a:ext>
            </a:extLst>
          </p:cNvPr>
          <p:cNvSpPr txBox="1"/>
          <p:nvPr/>
        </p:nvSpPr>
        <p:spPr>
          <a:xfrm>
            <a:off x="695739" y="125798"/>
            <a:ext cx="409492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/>
              <a:t>열거형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12C6D39-4E6D-D549-4A65-5B484ACAF1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230" y="592112"/>
            <a:ext cx="6676348" cy="6144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2660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014993-E613-E5FC-51B7-E49A908C27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0FBECF2-154C-B4D4-7CB4-45D899528E59}"/>
              </a:ext>
            </a:extLst>
          </p:cNvPr>
          <p:cNvSpPr txBox="1"/>
          <p:nvPr/>
        </p:nvSpPr>
        <p:spPr>
          <a:xfrm>
            <a:off x="695739" y="125798"/>
            <a:ext cx="409492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/>
              <a:t>열거형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34C7F08-E79B-00D2-8ACB-6A3128488F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739" y="1127384"/>
            <a:ext cx="9058275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6191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106391-DBC5-F251-9E19-89D3B9000D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89EB80B-295C-855A-8F5D-961A9F1F00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44557"/>
            <a:ext cx="10515600" cy="583240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ko-KR" altLang="en-US" sz="3000" b="1" dirty="0"/>
              <a:t>기본 자료형</a:t>
            </a:r>
            <a:endParaRPr lang="en-US" altLang="ko-KR" sz="3000" b="1" dirty="0"/>
          </a:p>
          <a:p>
            <a:pPr marL="0" indent="0">
              <a:buNone/>
            </a:pPr>
            <a:endParaRPr lang="en-US" altLang="ko-KR" sz="3000" dirty="0"/>
          </a:p>
          <a:p>
            <a:pPr marL="342900" indent="-342900">
              <a:buFont typeface="+mj-lt"/>
              <a:buAutoNum type="arabicPeriod"/>
            </a:pPr>
            <a:r>
              <a:rPr lang="ko-KR" altLang="en-US" sz="2000" b="1" dirty="0"/>
              <a:t>실수형</a:t>
            </a:r>
            <a:r>
              <a:rPr lang="en-US" altLang="ko-KR" sz="2000" b="1" dirty="0"/>
              <a:t>(Floating-Point Types)</a:t>
            </a:r>
            <a:endParaRPr lang="ko-KR" altLang="en-US" sz="20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500" b="1" dirty="0"/>
              <a:t>float</a:t>
            </a:r>
            <a:r>
              <a:rPr lang="en-US" altLang="ko-KR" sz="1500" dirty="0"/>
              <a:t>: 32</a:t>
            </a:r>
            <a:r>
              <a:rPr lang="ko-KR" altLang="en-US" sz="1500" dirty="0"/>
              <a:t>비트 부동 소수점 수 </a:t>
            </a:r>
            <a:r>
              <a:rPr lang="en-US" altLang="ko-KR" sz="1500" dirty="0"/>
              <a:t>(</a:t>
            </a:r>
            <a:r>
              <a:rPr lang="ko-KR" altLang="en-US" sz="1500" dirty="0"/>
              <a:t>소수점 이하 </a:t>
            </a:r>
            <a:r>
              <a:rPr lang="en-US" altLang="ko-KR" sz="1500" dirty="0"/>
              <a:t>7</a:t>
            </a:r>
            <a:r>
              <a:rPr lang="ko-KR" altLang="en-US" sz="1500" dirty="0"/>
              <a:t>자리까지 정밀도</a:t>
            </a:r>
            <a:r>
              <a:rPr lang="en-US" altLang="ko-KR" sz="1500" dirty="0"/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500" b="1" dirty="0"/>
              <a:t>double</a:t>
            </a:r>
            <a:r>
              <a:rPr lang="en-US" altLang="ko-KR" sz="1500" dirty="0"/>
              <a:t>: 64</a:t>
            </a:r>
            <a:r>
              <a:rPr lang="ko-KR" altLang="en-US" sz="1500" dirty="0"/>
              <a:t>비트 부동 소수점 수 </a:t>
            </a:r>
            <a:r>
              <a:rPr lang="en-US" altLang="ko-KR" sz="1500" dirty="0"/>
              <a:t>(</a:t>
            </a:r>
            <a:r>
              <a:rPr lang="ko-KR" altLang="en-US" sz="1500" dirty="0"/>
              <a:t>소수점 이하 </a:t>
            </a:r>
            <a:r>
              <a:rPr lang="en-US" altLang="ko-KR" sz="1500" dirty="0"/>
              <a:t>15</a:t>
            </a:r>
            <a:r>
              <a:rPr lang="ko-KR" altLang="en-US" sz="1500" dirty="0"/>
              <a:t>자리까지 정밀도</a:t>
            </a:r>
            <a:r>
              <a:rPr lang="en-US" altLang="ko-KR" sz="1500" dirty="0"/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500" b="1" dirty="0"/>
              <a:t>decimal</a:t>
            </a:r>
            <a:r>
              <a:rPr lang="en-US" altLang="ko-KR" sz="1500" dirty="0"/>
              <a:t>: 128</a:t>
            </a:r>
            <a:r>
              <a:rPr lang="ko-KR" altLang="en-US" sz="1500" dirty="0"/>
              <a:t>비트 고정 소수점 수 </a:t>
            </a:r>
            <a:r>
              <a:rPr lang="en-US" altLang="ko-KR" sz="1500" dirty="0"/>
              <a:t>(</a:t>
            </a:r>
            <a:r>
              <a:rPr lang="ko-KR" altLang="en-US" sz="1500" dirty="0"/>
              <a:t>금융 및 화폐 계산에 주로 사용</a:t>
            </a:r>
            <a:r>
              <a:rPr lang="en-US" altLang="ko-KR" sz="1500" dirty="0"/>
              <a:t>, </a:t>
            </a:r>
            <a:r>
              <a:rPr lang="ko-KR" altLang="en-US" sz="1500" dirty="0"/>
              <a:t>소수점 이하 </a:t>
            </a:r>
            <a:r>
              <a:rPr lang="en-US" altLang="ko-KR" sz="1500" dirty="0"/>
              <a:t>28</a:t>
            </a:r>
            <a:r>
              <a:rPr lang="ko-KR" altLang="en-US" sz="1500" dirty="0"/>
              <a:t>자리까지 정밀도</a:t>
            </a:r>
            <a:r>
              <a:rPr lang="en-US" altLang="ko-KR" sz="1500" dirty="0"/>
              <a:t>)</a:t>
            </a:r>
          </a:p>
          <a:p>
            <a:pPr marL="0" indent="0">
              <a:buNone/>
            </a:pPr>
            <a:endParaRPr lang="en-US" altLang="ko-KR" sz="1500" dirty="0"/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 startAt="2"/>
              <a:tabLst/>
            </a:pPr>
            <a:r>
              <a:rPr kumimoji="0" lang="ko-KR" altLang="ko-KR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논리형(</a:t>
            </a:r>
            <a:r>
              <a:rPr kumimoji="0" lang="ko-KR" altLang="ko-KR" sz="2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Boolean</a:t>
            </a:r>
            <a:r>
              <a:rPr kumimoji="0" lang="ko-KR" altLang="ko-KR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2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Type</a:t>
            </a:r>
            <a:r>
              <a:rPr kumimoji="0" lang="ko-KR" altLang="ko-KR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</a:t>
            </a:r>
            <a:endParaRPr kumimoji="0" lang="ko-KR" altLang="ko-KR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5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bool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참(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true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 또는 거짓(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false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 값을 갖는 자료형</a:t>
            </a:r>
            <a:endParaRPr kumimoji="0" lang="en-US" altLang="ko-KR" sz="1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 startAt="3"/>
              <a:tabLst/>
            </a:pPr>
            <a:r>
              <a:rPr kumimoji="0" lang="ko-KR" altLang="ko-KR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문자형(</a:t>
            </a:r>
            <a:r>
              <a:rPr kumimoji="0" lang="ko-KR" altLang="ko-KR" sz="2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Character</a:t>
            </a:r>
            <a:r>
              <a:rPr kumimoji="0" lang="ko-KR" altLang="ko-KR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2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Type</a:t>
            </a:r>
            <a:r>
              <a:rPr kumimoji="0" lang="ko-KR" altLang="ko-KR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</a:t>
            </a:r>
            <a:endParaRPr kumimoji="0" lang="ko-KR" altLang="ko-KR" sz="2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char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유니코드 문자를 저장하는 16비트 자료형</a:t>
            </a: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 startAt="4"/>
              <a:tabLst/>
            </a:pPr>
            <a:r>
              <a:rPr kumimoji="0" lang="ko-KR" altLang="ko-KR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문자열형(</a:t>
            </a:r>
            <a:r>
              <a:rPr kumimoji="0" lang="ko-KR" altLang="ko-KR" sz="2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String</a:t>
            </a:r>
            <a:r>
              <a:rPr kumimoji="0" lang="ko-KR" altLang="ko-KR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2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Type</a:t>
            </a:r>
            <a:r>
              <a:rPr kumimoji="0" lang="ko-KR" altLang="ko-KR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</a:t>
            </a:r>
            <a:endParaRPr kumimoji="0" lang="ko-KR" altLang="ko-KR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5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string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유니코드 문자열을 저장하는 자료형. 문자의 배열이며 불변(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immutable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)입니다.</a:t>
            </a:r>
            <a:endParaRPr kumimoji="0" lang="en-US" altLang="ko-KR" sz="1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altLang="ko-KR" sz="1500" dirty="0">
              <a:latin typeface="Arial" panose="020B0604020202020204" pitchFamily="34" charset="0"/>
            </a:endParaRPr>
          </a:p>
          <a:p>
            <a:pPr marL="342900" indent="-3429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 startAt="5"/>
            </a:pPr>
            <a:r>
              <a:rPr lang="ko-KR" altLang="en-US" sz="2000" b="1" dirty="0">
                <a:latin typeface="+mj-lt"/>
              </a:rPr>
              <a:t>모든 자료형</a:t>
            </a:r>
            <a:r>
              <a:rPr lang="en-US" altLang="ko-KR" sz="2000" b="1" dirty="0">
                <a:latin typeface="+mj-lt"/>
              </a:rPr>
              <a:t>(Object Type)</a:t>
            </a:r>
          </a:p>
          <a:p>
            <a:pPr marL="342900" indent="-3429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 startAt="5"/>
            </a:pPr>
            <a:endParaRPr kumimoji="0" lang="en-US" altLang="ko-KR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342900" indent="-3429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 startAt="5"/>
            </a:pPr>
            <a:r>
              <a:rPr lang="ko-KR" altLang="en-US" sz="2000" b="1" dirty="0">
                <a:latin typeface="+mj-lt"/>
              </a:rPr>
              <a:t>변형 자료형</a:t>
            </a:r>
            <a:r>
              <a:rPr lang="en-US" altLang="ko-KR" sz="2000" b="1" dirty="0">
                <a:latin typeface="+mj-lt"/>
              </a:rPr>
              <a:t>(Dynamic</a:t>
            </a:r>
            <a:r>
              <a:rPr lang="ko-KR" altLang="en-US" sz="2000" b="1" dirty="0">
                <a:latin typeface="+mj-lt"/>
              </a:rPr>
              <a:t> </a:t>
            </a:r>
            <a:r>
              <a:rPr lang="en-US" altLang="ko-KR" sz="2000" b="1" dirty="0">
                <a:latin typeface="+mj-lt"/>
              </a:rPr>
              <a:t>Type)</a:t>
            </a:r>
          </a:p>
          <a:p>
            <a:pPr marL="0" indent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kumimoji="0" lang="ko-KR" altLang="ko-KR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indent="0">
              <a:buNone/>
            </a:pPr>
            <a:endParaRPr lang="en-US" altLang="ko-KR" sz="1500" dirty="0"/>
          </a:p>
        </p:txBody>
      </p:sp>
    </p:spTree>
    <p:extLst>
      <p:ext uri="{BB962C8B-B14F-4D97-AF65-F5344CB8AC3E}">
        <p14:creationId xmlns:p14="http://schemas.microsoft.com/office/powerpoint/2010/main" val="192620856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4CEC5F-20C2-EB05-3970-9C805CC67E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4826AA5-E81E-E626-E645-646D96DBF59E}"/>
              </a:ext>
            </a:extLst>
          </p:cNvPr>
          <p:cNvSpPr txBox="1"/>
          <p:nvPr/>
        </p:nvSpPr>
        <p:spPr>
          <a:xfrm>
            <a:off x="695739" y="125798"/>
            <a:ext cx="409492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/>
              <a:t>기타 자료형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AAC28D6-A69F-CB20-234B-18BBBBCEBCD6}"/>
              </a:ext>
            </a:extLst>
          </p:cNvPr>
          <p:cNvSpPr txBox="1"/>
          <p:nvPr/>
        </p:nvSpPr>
        <p:spPr>
          <a:xfrm>
            <a:off x="695738" y="892795"/>
            <a:ext cx="11281403" cy="16055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 rtl="0" eaLnBrk="1" latinLnBrk="1" hangingPunct="1">
              <a:spcAft>
                <a:spcPts val="2000"/>
              </a:spcAft>
              <a:buFont typeface="+mj-lt"/>
              <a:buAutoNum type="arabicPeriod" startAt="2"/>
            </a:pPr>
            <a:r>
              <a:rPr lang="ko-KR" altLang="en-US" sz="2000" b="1" dirty="0">
                <a:solidFill>
                  <a:srgbClr val="000000"/>
                </a:solidFill>
                <a:latin typeface="+mj-lt"/>
              </a:rPr>
              <a:t>클래스</a:t>
            </a:r>
            <a:endParaRPr lang="en-US" altLang="ko-KR" sz="2000" b="1" dirty="0">
              <a:solidFill>
                <a:srgbClr val="000000"/>
              </a:solidFill>
              <a:latin typeface="+mj-lt"/>
            </a:endParaRPr>
          </a:p>
          <a:p>
            <a:pPr marL="457200" indent="-457200" algn="l" rtl="0" eaLnBrk="1" latinLnBrk="1" hangingPunct="1"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ko-KR" altLang="en-US" sz="1500" dirty="0">
                <a:solidFill>
                  <a:srgbClr val="000000"/>
                </a:solidFill>
                <a:effectLst/>
                <a:latin typeface="+mj-lt"/>
              </a:rPr>
              <a:t>클래스</a:t>
            </a:r>
            <a:r>
              <a:rPr lang="en-US" altLang="ko-KR" sz="1500" dirty="0">
                <a:solidFill>
                  <a:srgbClr val="000000"/>
                </a:solidFill>
                <a:effectLst/>
                <a:latin typeface="+mj-lt"/>
              </a:rPr>
              <a:t>(Class)</a:t>
            </a:r>
            <a:r>
              <a:rPr lang="ko-KR" altLang="en-US" sz="1500" dirty="0">
                <a:solidFill>
                  <a:srgbClr val="000000"/>
                </a:solidFill>
                <a:effectLst/>
                <a:latin typeface="+mj-lt"/>
              </a:rPr>
              <a:t>는 **객체</a:t>
            </a:r>
            <a:r>
              <a:rPr lang="en-US" altLang="ko-KR" sz="1500" dirty="0">
                <a:solidFill>
                  <a:srgbClr val="000000"/>
                </a:solidFill>
                <a:effectLst/>
                <a:latin typeface="+mj-lt"/>
              </a:rPr>
              <a:t>(Object)</a:t>
            </a:r>
            <a:r>
              <a:rPr lang="ko-KR" altLang="en-US" sz="1500" dirty="0">
                <a:solidFill>
                  <a:srgbClr val="000000"/>
                </a:solidFill>
                <a:effectLst/>
                <a:latin typeface="+mj-lt"/>
              </a:rPr>
              <a:t>를 생성하기 위한 템플릿</a:t>
            </a:r>
            <a:r>
              <a:rPr lang="en-US" altLang="ko-KR" sz="1500" dirty="0">
                <a:solidFill>
                  <a:srgbClr val="000000"/>
                </a:solidFill>
                <a:effectLst/>
                <a:latin typeface="+mj-lt"/>
              </a:rPr>
              <a:t>(</a:t>
            </a:r>
            <a:r>
              <a:rPr lang="ko-KR" altLang="en-US" sz="1500" dirty="0">
                <a:solidFill>
                  <a:srgbClr val="000000"/>
                </a:solidFill>
                <a:effectLst/>
                <a:latin typeface="+mj-lt"/>
              </a:rPr>
              <a:t>청사진</a:t>
            </a:r>
            <a:r>
              <a:rPr lang="en-US" altLang="ko-KR" sz="1500" dirty="0">
                <a:solidFill>
                  <a:srgbClr val="000000"/>
                </a:solidFill>
                <a:effectLst/>
                <a:latin typeface="+mj-lt"/>
              </a:rPr>
              <a:t>, Blueprint)**</a:t>
            </a:r>
            <a:r>
              <a:rPr lang="ko-KR" altLang="en-US" sz="1500" dirty="0">
                <a:solidFill>
                  <a:srgbClr val="000000"/>
                </a:solidFill>
                <a:effectLst/>
                <a:latin typeface="+mj-lt"/>
              </a:rPr>
              <a:t>입니다</a:t>
            </a:r>
            <a:r>
              <a:rPr lang="en-US" altLang="ko-KR" sz="1500" dirty="0">
                <a:solidFill>
                  <a:srgbClr val="000000"/>
                </a:solidFill>
                <a:effectLst/>
                <a:latin typeface="+mj-lt"/>
              </a:rPr>
              <a:t>.</a:t>
            </a:r>
          </a:p>
          <a:p>
            <a:pPr marL="457200" indent="-457200" algn="l" rtl="0" eaLnBrk="1" latinLnBrk="1" hangingPunct="1"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en-US" altLang="ko-KR" sz="1500" dirty="0">
                <a:solidFill>
                  <a:srgbClr val="000000"/>
                </a:solidFill>
                <a:effectLst/>
                <a:latin typeface="+mj-lt"/>
              </a:rPr>
              <a:t>C#</a:t>
            </a:r>
            <a:r>
              <a:rPr lang="ko-KR" altLang="en-US" sz="1500" dirty="0">
                <a:solidFill>
                  <a:srgbClr val="000000"/>
                </a:solidFill>
                <a:effectLst/>
                <a:latin typeface="+mj-lt"/>
              </a:rPr>
              <a:t>에서 객체 지향 프로그래밍</a:t>
            </a:r>
            <a:r>
              <a:rPr lang="en-US" altLang="ko-KR" sz="1500" dirty="0">
                <a:solidFill>
                  <a:srgbClr val="000000"/>
                </a:solidFill>
                <a:effectLst/>
                <a:latin typeface="+mj-lt"/>
              </a:rPr>
              <a:t>(OOP, Object-Oriented Programming)</a:t>
            </a:r>
            <a:r>
              <a:rPr lang="ko-KR" altLang="en-US" sz="1500" dirty="0">
                <a:solidFill>
                  <a:srgbClr val="000000"/>
                </a:solidFill>
                <a:effectLst/>
                <a:latin typeface="+mj-lt"/>
              </a:rPr>
              <a:t>의 핵심 요소로 사용되며</a:t>
            </a:r>
            <a:r>
              <a:rPr lang="en-US" altLang="ko-KR" sz="1500" dirty="0">
                <a:solidFill>
                  <a:srgbClr val="000000"/>
                </a:solidFill>
                <a:effectLst/>
                <a:latin typeface="+mj-lt"/>
              </a:rPr>
              <a:t>,</a:t>
            </a:r>
            <a:r>
              <a:rPr lang="ko-KR" altLang="en-US" sz="1500" dirty="0">
                <a:solidFill>
                  <a:srgbClr val="000000"/>
                </a:solidFill>
                <a:effectLst/>
                <a:latin typeface="+mj-lt"/>
              </a:rPr>
              <a:t>필드</a:t>
            </a:r>
            <a:r>
              <a:rPr lang="en-US" altLang="ko-KR" sz="1500" dirty="0">
                <a:solidFill>
                  <a:srgbClr val="000000"/>
                </a:solidFill>
                <a:effectLst/>
                <a:latin typeface="+mj-lt"/>
              </a:rPr>
              <a:t>(</a:t>
            </a:r>
            <a:r>
              <a:rPr lang="ko-KR" altLang="en-US" sz="1500" dirty="0">
                <a:solidFill>
                  <a:srgbClr val="000000"/>
                </a:solidFill>
                <a:effectLst/>
                <a:latin typeface="+mj-lt"/>
              </a:rPr>
              <a:t>변수</a:t>
            </a:r>
            <a:r>
              <a:rPr lang="en-US" altLang="ko-KR" sz="1500" dirty="0">
                <a:solidFill>
                  <a:srgbClr val="000000"/>
                </a:solidFill>
                <a:effectLst/>
                <a:latin typeface="+mj-lt"/>
              </a:rPr>
              <a:t>), </a:t>
            </a:r>
            <a:r>
              <a:rPr lang="ko-KR" altLang="en-US" sz="1500" dirty="0">
                <a:solidFill>
                  <a:srgbClr val="000000"/>
                </a:solidFill>
                <a:effectLst/>
                <a:latin typeface="+mj-lt"/>
              </a:rPr>
              <a:t>메서드</a:t>
            </a:r>
            <a:r>
              <a:rPr lang="en-US" altLang="ko-KR" sz="1500" dirty="0">
                <a:solidFill>
                  <a:srgbClr val="000000"/>
                </a:solidFill>
                <a:effectLst/>
                <a:latin typeface="+mj-lt"/>
              </a:rPr>
              <a:t>(</a:t>
            </a:r>
            <a:r>
              <a:rPr lang="ko-KR" altLang="en-US" sz="1500" dirty="0">
                <a:solidFill>
                  <a:srgbClr val="000000"/>
                </a:solidFill>
                <a:effectLst/>
                <a:latin typeface="+mj-lt"/>
              </a:rPr>
              <a:t>함수</a:t>
            </a:r>
            <a:r>
              <a:rPr lang="en-US" altLang="ko-KR" sz="1500" dirty="0">
                <a:solidFill>
                  <a:srgbClr val="000000"/>
                </a:solidFill>
                <a:effectLst/>
                <a:latin typeface="+mj-lt"/>
              </a:rPr>
              <a:t>), </a:t>
            </a:r>
            <a:r>
              <a:rPr lang="ko-KR" altLang="en-US" sz="1500" dirty="0">
                <a:solidFill>
                  <a:srgbClr val="000000"/>
                </a:solidFill>
                <a:effectLst/>
                <a:latin typeface="+mj-lt"/>
              </a:rPr>
              <a:t>생성자 등을 포함하여 데이터를 저장하고 조작하는 구조를 제공합니다</a:t>
            </a:r>
            <a:r>
              <a:rPr lang="en-US" altLang="ko-KR" sz="1500" dirty="0">
                <a:solidFill>
                  <a:srgbClr val="000000"/>
                </a:solidFill>
                <a:effectLst/>
                <a:latin typeface="+mj-lt"/>
              </a:rPr>
              <a:t>.</a:t>
            </a:r>
            <a:endParaRPr lang="ko-KR" altLang="en-US" sz="1500" dirty="0">
              <a:solidFill>
                <a:srgbClr val="000000"/>
              </a:solidFill>
              <a:effectLst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4502168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C141BD-8620-D238-01E1-646736A20C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43D317A-9087-4973-1419-3152CC6630A9}"/>
              </a:ext>
            </a:extLst>
          </p:cNvPr>
          <p:cNvSpPr txBox="1"/>
          <p:nvPr/>
        </p:nvSpPr>
        <p:spPr>
          <a:xfrm>
            <a:off x="695739" y="125798"/>
            <a:ext cx="498553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/>
              <a:t>클래스 </a:t>
            </a:r>
            <a:r>
              <a:rPr lang="en-US" altLang="ko-KR" sz="3000" b="1" dirty="0"/>
              <a:t>– </a:t>
            </a:r>
            <a:r>
              <a:rPr lang="ko-KR" altLang="en-US" sz="3000" b="1" dirty="0"/>
              <a:t>선언 및 사용법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B2F4532-4734-B300-56C2-D636F040F7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739" y="679796"/>
            <a:ext cx="9248775" cy="616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98722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DEBA01-3C55-520C-8E1C-E878CEE963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07BBE01-7CE0-FB02-3CB2-DBC1A29E20D9}"/>
              </a:ext>
            </a:extLst>
          </p:cNvPr>
          <p:cNvSpPr txBox="1"/>
          <p:nvPr/>
        </p:nvSpPr>
        <p:spPr>
          <a:xfrm>
            <a:off x="695739" y="125798"/>
            <a:ext cx="498553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/>
              <a:t>클래스 </a:t>
            </a:r>
            <a:r>
              <a:rPr lang="en-US" altLang="ko-KR" sz="3000" b="1" dirty="0"/>
              <a:t>– </a:t>
            </a:r>
            <a:r>
              <a:rPr lang="ko-KR" altLang="en-US" sz="3000" b="1" dirty="0"/>
              <a:t>선언 및 사용법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E339DE7-E84F-3EF1-BFBA-49A74EBEFC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739" y="928062"/>
            <a:ext cx="11096625" cy="416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86798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97EEFC-42EF-3906-1774-E0A5D93765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286476A-77B2-FF3D-AD93-1E7D0608C796}"/>
              </a:ext>
            </a:extLst>
          </p:cNvPr>
          <p:cNvSpPr txBox="1"/>
          <p:nvPr/>
        </p:nvSpPr>
        <p:spPr>
          <a:xfrm>
            <a:off x="695739" y="125798"/>
            <a:ext cx="498553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/>
              <a:t>클래스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890E8F8-F719-990E-625B-54DB0DF0A56E}"/>
              </a:ext>
            </a:extLst>
          </p:cNvPr>
          <p:cNvSpPr txBox="1"/>
          <p:nvPr/>
        </p:nvSpPr>
        <p:spPr>
          <a:xfrm>
            <a:off x="695738" y="892795"/>
            <a:ext cx="11281403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 rtl="0" eaLnBrk="1" latinLnBrk="1" hangingPunct="1">
              <a:spcAft>
                <a:spcPts val="2000"/>
              </a:spcAft>
              <a:buFont typeface="+mj-lt"/>
              <a:buAutoNum type="arabicPeriod"/>
            </a:pPr>
            <a:r>
              <a:rPr lang="ko-KR" altLang="en-US" sz="2000" b="1" dirty="0">
                <a:solidFill>
                  <a:srgbClr val="000000"/>
                </a:solidFill>
                <a:latin typeface="+mj-lt"/>
              </a:rPr>
              <a:t>생성자</a:t>
            </a:r>
            <a:r>
              <a:rPr lang="en-US" altLang="ko-KR" sz="2000" b="1" dirty="0">
                <a:solidFill>
                  <a:srgbClr val="000000"/>
                </a:solidFill>
                <a:latin typeface="+mj-lt"/>
              </a:rPr>
              <a:t>(Constructor)</a:t>
            </a:r>
          </a:p>
          <a:p>
            <a:pPr marL="457200" indent="-457200" algn="l" rtl="0" eaLnBrk="1" latinLnBrk="1" hangingPunct="1"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ko-KR" altLang="en-US" sz="1500" dirty="0">
                <a:solidFill>
                  <a:srgbClr val="000000"/>
                </a:solidFill>
                <a:effectLst/>
                <a:latin typeface="+mj-lt"/>
              </a:rPr>
              <a:t>클래스의 객체가 생성될 때 자동으로 실행되는 특수한 메서드</a:t>
            </a:r>
            <a:endParaRPr lang="en-US" altLang="ko-KR" sz="1500" dirty="0">
              <a:solidFill>
                <a:srgbClr val="000000"/>
              </a:solidFill>
              <a:effectLst/>
              <a:latin typeface="+mj-lt"/>
            </a:endParaRPr>
          </a:p>
          <a:p>
            <a:pPr marL="457200" indent="-457200" algn="l" rtl="0" eaLnBrk="1" latinLnBrk="1" hangingPunct="1"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ko-KR" altLang="en-US" sz="1500" dirty="0">
                <a:solidFill>
                  <a:srgbClr val="000000"/>
                </a:solidFill>
                <a:effectLst/>
                <a:latin typeface="+mj-lt"/>
              </a:rPr>
              <a:t>객체 초기화 역할 수행</a:t>
            </a:r>
            <a:endParaRPr lang="en-US" altLang="ko-KR" sz="1500" dirty="0">
              <a:solidFill>
                <a:srgbClr val="000000"/>
              </a:solidFill>
              <a:effectLst/>
              <a:latin typeface="+mj-lt"/>
            </a:endParaRPr>
          </a:p>
          <a:p>
            <a:pPr marL="457200" indent="-457200" algn="l" rtl="0" eaLnBrk="1" latinLnBrk="1" hangingPunct="1"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ko-KR" altLang="en-US" sz="1500" dirty="0">
                <a:solidFill>
                  <a:srgbClr val="000000"/>
                </a:solidFill>
                <a:effectLst/>
                <a:latin typeface="+mj-lt"/>
              </a:rPr>
              <a:t>이름은 클래스명과 동일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AA1EDE4-97B6-7EF9-A1B0-F43F404752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726" y="2754843"/>
            <a:ext cx="5800725" cy="3609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50261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A61B51-6B22-6F21-4388-3FA4AB51A1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150C486-194A-8B7D-FEC5-7A65255AA443}"/>
              </a:ext>
            </a:extLst>
          </p:cNvPr>
          <p:cNvSpPr txBox="1"/>
          <p:nvPr/>
        </p:nvSpPr>
        <p:spPr>
          <a:xfrm>
            <a:off x="695739" y="125798"/>
            <a:ext cx="498553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/>
              <a:t>클래스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148615F-F9B3-1B50-A320-8D9692AD0866}"/>
              </a:ext>
            </a:extLst>
          </p:cNvPr>
          <p:cNvSpPr txBox="1"/>
          <p:nvPr/>
        </p:nvSpPr>
        <p:spPr>
          <a:xfrm>
            <a:off x="695738" y="892795"/>
            <a:ext cx="11281403" cy="13747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 rtl="0" eaLnBrk="1" latinLnBrk="1" hangingPunct="1">
              <a:spcAft>
                <a:spcPts val="2000"/>
              </a:spcAft>
              <a:buFont typeface="+mj-lt"/>
              <a:buAutoNum type="arabicPeriod" startAt="2"/>
            </a:pPr>
            <a:r>
              <a:rPr lang="ko-KR" altLang="en-US" sz="2000" b="1" dirty="0" err="1">
                <a:solidFill>
                  <a:srgbClr val="000000"/>
                </a:solidFill>
                <a:latin typeface="+mj-lt"/>
              </a:rPr>
              <a:t>소멸자</a:t>
            </a:r>
            <a:r>
              <a:rPr lang="en-US" altLang="ko-KR" sz="2000" b="1" dirty="0">
                <a:solidFill>
                  <a:srgbClr val="000000"/>
                </a:solidFill>
                <a:latin typeface="+mj-lt"/>
              </a:rPr>
              <a:t>(Destructor)</a:t>
            </a:r>
          </a:p>
          <a:p>
            <a:pPr marL="457200" indent="-457200" algn="l" rtl="0" eaLnBrk="1" latinLnBrk="1" hangingPunct="1"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ko-KR" altLang="en-US" sz="1500" dirty="0">
                <a:solidFill>
                  <a:srgbClr val="000000"/>
                </a:solidFill>
                <a:effectLst/>
                <a:latin typeface="+mj-lt"/>
              </a:rPr>
              <a:t>객체가 메모리에서 제거될 때 실행되는 메서드</a:t>
            </a:r>
            <a:endParaRPr lang="en-US" altLang="ko-KR" sz="1500" dirty="0">
              <a:solidFill>
                <a:srgbClr val="000000"/>
              </a:solidFill>
              <a:effectLst/>
              <a:latin typeface="+mj-lt"/>
            </a:endParaRPr>
          </a:p>
          <a:p>
            <a:pPr marL="457200" indent="-457200" algn="l" rtl="0" eaLnBrk="1" latinLnBrk="1" hangingPunct="1"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en-US" altLang="ko-KR" sz="1500" dirty="0">
                <a:solidFill>
                  <a:srgbClr val="000000"/>
                </a:solidFill>
                <a:effectLst/>
                <a:latin typeface="+mj-lt"/>
              </a:rPr>
              <a:t>C#</a:t>
            </a:r>
            <a:r>
              <a:rPr lang="ko-KR" altLang="en-US" sz="1500" dirty="0">
                <a:solidFill>
                  <a:srgbClr val="000000"/>
                </a:solidFill>
                <a:effectLst/>
                <a:latin typeface="+mj-lt"/>
              </a:rPr>
              <a:t>에서 </a:t>
            </a:r>
            <a:r>
              <a:rPr lang="ko-KR" altLang="en-US" sz="1500" dirty="0" err="1">
                <a:solidFill>
                  <a:srgbClr val="000000"/>
                </a:solidFill>
                <a:effectLst/>
                <a:latin typeface="+mj-lt"/>
              </a:rPr>
              <a:t>가비지</a:t>
            </a:r>
            <a:r>
              <a:rPr lang="ko-KR" altLang="en-US" sz="1500" dirty="0">
                <a:solidFill>
                  <a:srgbClr val="000000"/>
                </a:solidFill>
                <a:effectLst/>
                <a:latin typeface="+mj-lt"/>
              </a:rPr>
              <a:t> </a:t>
            </a:r>
            <a:r>
              <a:rPr lang="ko-KR" altLang="en-US" sz="1500" dirty="0" err="1">
                <a:solidFill>
                  <a:srgbClr val="000000"/>
                </a:solidFill>
                <a:effectLst/>
                <a:latin typeface="+mj-lt"/>
              </a:rPr>
              <a:t>컬렉터</a:t>
            </a:r>
            <a:r>
              <a:rPr lang="en-US" altLang="ko-KR" sz="1500" dirty="0">
                <a:solidFill>
                  <a:srgbClr val="000000"/>
                </a:solidFill>
                <a:effectLst/>
                <a:latin typeface="+mj-lt"/>
              </a:rPr>
              <a:t>(GC)</a:t>
            </a:r>
            <a:r>
              <a:rPr lang="ko-KR" altLang="en-US" sz="1500" dirty="0">
                <a:solidFill>
                  <a:srgbClr val="000000"/>
                </a:solidFill>
                <a:effectLst/>
                <a:latin typeface="+mj-lt"/>
              </a:rPr>
              <a:t>가 자동으로 객체를 제거하므로</a:t>
            </a:r>
            <a:r>
              <a:rPr lang="en-US" altLang="ko-KR" sz="1500" dirty="0">
                <a:solidFill>
                  <a:srgbClr val="000000"/>
                </a:solidFill>
                <a:effectLst/>
                <a:latin typeface="+mj-lt"/>
              </a:rPr>
              <a:t>, </a:t>
            </a:r>
            <a:r>
              <a:rPr lang="ko-KR" altLang="en-US" sz="1500" dirty="0">
                <a:solidFill>
                  <a:srgbClr val="000000"/>
                </a:solidFill>
                <a:effectLst/>
                <a:latin typeface="+mj-lt"/>
              </a:rPr>
              <a:t>일반적으로 필요 없음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AE4A1C8-588E-F96E-A758-092F1E354D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738" y="2735393"/>
            <a:ext cx="5819775" cy="278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69830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B729E3-55CF-27DC-FA9F-C5622FDABE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C69000D-5BC2-2D58-0E5B-A3F2D0DA64C1}"/>
              </a:ext>
            </a:extLst>
          </p:cNvPr>
          <p:cNvSpPr txBox="1"/>
          <p:nvPr/>
        </p:nvSpPr>
        <p:spPr>
          <a:xfrm>
            <a:off x="695739" y="125798"/>
            <a:ext cx="498553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/>
              <a:t>클래스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4C3EAC0-329C-75BE-9933-C5E508F22C6A}"/>
              </a:ext>
            </a:extLst>
          </p:cNvPr>
          <p:cNvSpPr txBox="1"/>
          <p:nvPr/>
        </p:nvSpPr>
        <p:spPr>
          <a:xfrm>
            <a:off x="695738" y="892795"/>
            <a:ext cx="11281403" cy="13747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 rtl="0" eaLnBrk="1" latinLnBrk="1" hangingPunct="1">
              <a:spcAft>
                <a:spcPts val="2000"/>
              </a:spcAft>
              <a:buFont typeface="+mj-lt"/>
              <a:buAutoNum type="arabicPeriod" startAt="3"/>
            </a:pPr>
            <a:r>
              <a:rPr lang="ko-KR" altLang="en-US" sz="2000" b="1" dirty="0">
                <a:solidFill>
                  <a:srgbClr val="000000"/>
                </a:solidFill>
                <a:latin typeface="+mj-lt"/>
              </a:rPr>
              <a:t>필드</a:t>
            </a:r>
            <a:r>
              <a:rPr lang="en-US" altLang="ko-KR" sz="2000" b="1" dirty="0">
                <a:solidFill>
                  <a:srgbClr val="000000"/>
                </a:solidFill>
                <a:latin typeface="+mj-lt"/>
              </a:rPr>
              <a:t>(Field)</a:t>
            </a:r>
            <a:r>
              <a:rPr lang="ko-KR" altLang="en-US" sz="2000" b="1" dirty="0">
                <a:solidFill>
                  <a:srgbClr val="000000"/>
                </a:solidFill>
                <a:latin typeface="+mj-lt"/>
              </a:rPr>
              <a:t>와 속성</a:t>
            </a:r>
            <a:r>
              <a:rPr lang="en-US" altLang="ko-KR" sz="2000" b="1" dirty="0">
                <a:solidFill>
                  <a:srgbClr val="000000"/>
                </a:solidFill>
                <a:latin typeface="+mj-lt"/>
              </a:rPr>
              <a:t>(Property)</a:t>
            </a:r>
          </a:p>
          <a:p>
            <a:pPr marL="457200" indent="-457200" algn="l" rtl="0" eaLnBrk="1" latinLnBrk="1" hangingPunct="1"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ko-KR" altLang="en-US" sz="1500" dirty="0">
                <a:solidFill>
                  <a:srgbClr val="000000"/>
                </a:solidFill>
                <a:effectLst/>
                <a:latin typeface="+mj-lt"/>
              </a:rPr>
              <a:t>필드</a:t>
            </a:r>
            <a:r>
              <a:rPr lang="en-US" altLang="ko-KR" sz="1500" dirty="0">
                <a:solidFill>
                  <a:srgbClr val="000000"/>
                </a:solidFill>
                <a:effectLst/>
                <a:latin typeface="+mj-lt"/>
              </a:rPr>
              <a:t>(Field): </a:t>
            </a:r>
            <a:r>
              <a:rPr lang="ko-KR" altLang="en-US" sz="1500" dirty="0">
                <a:solidFill>
                  <a:srgbClr val="000000"/>
                </a:solidFill>
                <a:effectLst/>
                <a:latin typeface="+mj-lt"/>
              </a:rPr>
              <a:t>클래스 내에서 데이터를 저장하는 변수</a:t>
            </a:r>
            <a:endParaRPr lang="en-US" altLang="ko-KR" sz="1500" dirty="0">
              <a:solidFill>
                <a:srgbClr val="000000"/>
              </a:solidFill>
              <a:effectLst/>
              <a:latin typeface="+mj-lt"/>
            </a:endParaRPr>
          </a:p>
          <a:p>
            <a:pPr marL="457200" indent="-457200" algn="l" rtl="0" eaLnBrk="1" latinLnBrk="1" hangingPunct="1"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ko-KR" altLang="en-US" sz="1500" dirty="0">
                <a:solidFill>
                  <a:srgbClr val="000000"/>
                </a:solidFill>
                <a:effectLst/>
                <a:latin typeface="+mj-lt"/>
              </a:rPr>
              <a:t>속성</a:t>
            </a:r>
            <a:r>
              <a:rPr lang="en-US" altLang="ko-KR" sz="1500" dirty="0">
                <a:solidFill>
                  <a:srgbClr val="000000"/>
                </a:solidFill>
                <a:effectLst/>
                <a:latin typeface="+mj-lt"/>
              </a:rPr>
              <a:t>(Property): get, set </a:t>
            </a:r>
            <a:r>
              <a:rPr lang="ko-KR" altLang="en-US" sz="1500" dirty="0">
                <a:solidFill>
                  <a:srgbClr val="000000"/>
                </a:solidFill>
                <a:effectLst/>
                <a:latin typeface="+mj-lt"/>
              </a:rPr>
              <a:t>접근자를 통해 값을 보호하며 제어하는 메서드와 유사한 기능 제공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C168212-AA9E-4518-646E-C6070291D2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631" y="2414008"/>
            <a:ext cx="8153400" cy="435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40844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C35756-2B53-BA8D-E589-EC04782C32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18F64F0-79CF-79F7-8455-479AEB1B4056}"/>
              </a:ext>
            </a:extLst>
          </p:cNvPr>
          <p:cNvSpPr txBox="1"/>
          <p:nvPr/>
        </p:nvSpPr>
        <p:spPr>
          <a:xfrm>
            <a:off x="695739" y="125798"/>
            <a:ext cx="498553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/>
              <a:t>클래스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2D4D52-4798-23D5-3552-9562883E2AF3}"/>
              </a:ext>
            </a:extLst>
          </p:cNvPr>
          <p:cNvSpPr txBox="1"/>
          <p:nvPr/>
        </p:nvSpPr>
        <p:spPr>
          <a:xfrm>
            <a:off x="695738" y="892795"/>
            <a:ext cx="11281403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457200" indent="-457200" algn="l" rtl="0" eaLnBrk="1" latinLnBrk="1" hangingPunct="1">
              <a:spcAft>
                <a:spcPts val="2000"/>
              </a:spcAft>
              <a:buFont typeface="+mj-lt"/>
              <a:buAutoNum type="arabicPeriod" startAt="4"/>
            </a:pPr>
            <a:r>
              <a:rPr lang="ko-KR" altLang="en-US" sz="2000" b="1" dirty="0">
                <a:solidFill>
                  <a:srgbClr val="000000"/>
                </a:solidFill>
                <a:latin typeface="+mj-lt"/>
              </a:rPr>
              <a:t>접근 </a:t>
            </a:r>
            <a:r>
              <a:rPr lang="ko-KR" altLang="en-US" sz="2000" b="1" dirty="0" err="1">
                <a:solidFill>
                  <a:srgbClr val="000000"/>
                </a:solidFill>
                <a:latin typeface="+mj-lt"/>
              </a:rPr>
              <a:t>제한자</a:t>
            </a:r>
            <a:endParaRPr lang="ko-KR" altLang="en-US" dirty="0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54A4C762-2F74-6301-DDBD-F7FD5E7A18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9450749"/>
              </p:ext>
            </p:extLst>
          </p:nvPr>
        </p:nvGraphicFramePr>
        <p:xfrm>
          <a:off x="695738" y="1779345"/>
          <a:ext cx="9943776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1447">
                  <a:extLst>
                    <a:ext uri="{9D8B030D-6E8A-4147-A177-3AD203B41FA5}">
                      <a16:colId xmlns:a16="http://schemas.microsoft.com/office/drawing/2014/main" val="4026423931"/>
                    </a:ext>
                  </a:extLst>
                </a:gridCol>
                <a:gridCol w="3683237">
                  <a:extLst>
                    <a:ext uri="{9D8B030D-6E8A-4147-A177-3AD203B41FA5}">
                      <a16:colId xmlns:a16="http://schemas.microsoft.com/office/drawing/2014/main" val="1497641763"/>
                    </a:ext>
                  </a:extLst>
                </a:gridCol>
                <a:gridCol w="4589092">
                  <a:extLst>
                    <a:ext uri="{9D8B030D-6E8A-4147-A177-3AD203B41FA5}">
                      <a16:colId xmlns:a16="http://schemas.microsoft.com/office/drawing/2014/main" val="33015201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키워드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접근 범위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20287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public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어디서든 접근 가능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클래스 외부에서 접근 가능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6314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private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클래스 내부에서만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기본값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외부에서 접근 불가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74256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protected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상속된 클래스에서 접근 가능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상속 구조에서 사용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2343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internal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같은 어셈블리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프로젝트</a:t>
                      </a:r>
                      <a:r>
                        <a:rPr lang="en-US" altLang="ko-KR" dirty="0"/>
                        <a:t>) </a:t>
                      </a:r>
                      <a:r>
                        <a:rPr lang="ko-KR" altLang="en-US" dirty="0"/>
                        <a:t>내에서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DLL </a:t>
                      </a:r>
                      <a:r>
                        <a:rPr lang="ko-KR" altLang="en-US" dirty="0"/>
                        <a:t>같은 단위에서 공유 가능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6660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6676694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85712C-547D-886D-B379-3E818AEF32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0E7A4F4-0D52-1275-FA3A-22E186D14026}"/>
              </a:ext>
            </a:extLst>
          </p:cNvPr>
          <p:cNvSpPr txBox="1"/>
          <p:nvPr/>
        </p:nvSpPr>
        <p:spPr>
          <a:xfrm>
            <a:off x="695739" y="125798"/>
            <a:ext cx="498553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/>
              <a:t>클래스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5EEBD03-8241-F6FE-F047-BEE509453FBD}"/>
              </a:ext>
            </a:extLst>
          </p:cNvPr>
          <p:cNvSpPr txBox="1"/>
          <p:nvPr/>
        </p:nvSpPr>
        <p:spPr>
          <a:xfrm>
            <a:off x="695738" y="892795"/>
            <a:ext cx="11281403" cy="88742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457200" indent="-457200" algn="l" rtl="0" eaLnBrk="1" latinLnBrk="1" hangingPunct="1">
              <a:spcAft>
                <a:spcPts val="2000"/>
              </a:spcAft>
              <a:buFont typeface="+mj-lt"/>
              <a:buAutoNum type="arabicPeriod" startAt="5"/>
            </a:pPr>
            <a:r>
              <a:rPr lang="ko-KR" altLang="en-US" sz="2000" b="1" dirty="0">
                <a:solidFill>
                  <a:srgbClr val="000000"/>
                </a:solidFill>
                <a:latin typeface="+mj-lt"/>
              </a:rPr>
              <a:t>메서드</a:t>
            </a:r>
            <a:r>
              <a:rPr lang="en-US" altLang="ko-KR" sz="2000" b="1" dirty="0">
                <a:solidFill>
                  <a:srgbClr val="000000"/>
                </a:solidFill>
                <a:latin typeface="+mj-lt"/>
              </a:rPr>
              <a:t>(Method)</a:t>
            </a:r>
            <a:endParaRPr lang="ko-KR" altLang="en-US" dirty="0"/>
          </a:p>
          <a:p>
            <a:pPr marL="457200" indent="-457200" algn="l" rtl="0" eaLnBrk="1" latinLnBrk="1" hangingPunct="1">
              <a:spcAft>
                <a:spcPts val="2000"/>
              </a:spcAft>
              <a:buFont typeface="Arial"/>
              <a:buChar char="•"/>
            </a:pPr>
            <a:r>
              <a:rPr lang="ko-KR" altLang="en-US" sz="1500" dirty="0">
                <a:solidFill>
                  <a:srgbClr val="000000"/>
                </a:solidFill>
                <a:latin typeface="+mj-lt"/>
              </a:rPr>
              <a:t>클래스 내에서 특정 작업을 수행하는 함수</a:t>
            </a:r>
            <a:endParaRPr lang="ko-KR" altLang="en-US" sz="1500" dirty="0">
              <a:solidFill>
                <a:srgbClr val="000000"/>
              </a:solidFill>
              <a:effectLst/>
              <a:latin typeface="+mj-lt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4BD35EA-970B-A9FC-13D9-FD28ABB1DC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799" y="1961123"/>
            <a:ext cx="6689205" cy="4771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90115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1F2999-873E-20F7-4510-B2B99E3C3C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976E140-6F04-C413-D525-EAD80C7E49EE}"/>
              </a:ext>
            </a:extLst>
          </p:cNvPr>
          <p:cNvSpPr txBox="1"/>
          <p:nvPr/>
        </p:nvSpPr>
        <p:spPr>
          <a:xfrm>
            <a:off x="695739" y="125798"/>
            <a:ext cx="498553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/>
              <a:t>클래스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DFD20F9-3E25-1770-20A9-ACF2310ADD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320" y="957887"/>
            <a:ext cx="10022228" cy="5394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92682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7CDE40-A9CD-C126-2F5A-65EDCAB196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5E1FE73-24C2-A633-4CC4-4932EB0DC965}"/>
              </a:ext>
            </a:extLst>
          </p:cNvPr>
          <p:cNvSpPr txBox="1"/>
          <p:nvPr/>
        </p:nvSpPr>
        <p:spPr>
          <a:xfrm>
            <a:off x="695739" y="125798"/>
            <a:ext cx="498553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/>
              <a:t>클래스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445AB7F-23D1-6F69-F926-B3FF8D729073}"/>
              </a:ext>
            </a:extLst>
          </p:cNvPr>
          <p:cNvSpPr txBox="1"/>
          <p:nvPr/>
        </p:nvSpPr>
        <p:spPr>
          <a:xfrm>
            <a:off x="695738" y="892795"/>
            <a:ext cx="11281403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 rtl="0" eaLnBrk="1" latinLnBrk="1" hangingPunct="1">
              <a:spcAft>
                <a:spcPts val="2000"/>
              </a:spcAft>
              <a:buFont typeface="+mj-lt"/>
              <a:buAutoNum type="arabicPeriod"/>
            </a:pPr>
            <a:r>
              <a:rPr lang="ko-KR" altLang="en-US" sz="2000" b="1" dirty="0"/>
              <a:t>캡슐화 </a:t>
            </a:r>
            <a:r>
              <a:rPr lang="en-US" altLang="ko-KR" sz="2000" b="1" dirty="0"/>
              <a:t>(Encapsulation)</a:t>
            </a:r>
          </a:p>
          <a:p>
            <a:pPr marL="457200" indent="-457200" algn="l" rtl="0" eaLnBrk="1" latinLnBrk="1" hangingPunct="1"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ko-KR" altLang="en-US" sz="1500" dirty="0">
                <a:solidFill>
                  <a:srgbClr val="000000"/>
                </a:solidFill>
                <a:effectLst/>
                <a:latin typeface="+mj-lt"/>
              </a:rPr>
              <a:t>데이터</a:t>
            </a:r>
            <a:r>
              <a:rPr lang="en-US" altLang="ko-KR" sz="1500" dirty="0">
                <a:solidFill>
                  <a:srgbClr val="000000"/>
                </a:solidFill>
                <a:effectLst/>
                <a:latin typeface="+mj-lt"/>
              </a:rPr>
              <a:t>(</a:t>
            </a:r>
            <a:r>
              <a:rPr lang="ko-KR" altLang="en-US" sz="1500" dirty="0">
                <a:solidFill>
                  <a:srgbClr val="000000"/>
                </a:solidFill>
                <a:effectLst/>
                <a:latin typeface="+mj-lt"/>
              </a:rPr>
              <a:t>필드</a:t>
            </a:r>
            <a:r>
              <a:rPr lang="en-US" altLang="ko-KR" sz="1500" dirty="0">
                <a:solidFill>
                  <a:srgbClr val="000000"/>
                </a:solidFill>
                <a:effectLst/>
                <a:latin typeface="+mj-lt"/>
              </a:rPr>
              <a:t>)</a:t>
            </a:r>
            <a:r>
              <a:rPr lang="ko-KR" altLang="en-US" sz="1500" dirty="0">
                <a:solidFill>
                  <a:srgbClr val="000000"/>
                </a:solidFill>
                <a:effectLst/>
                <a:latin typeface="+mj-lt"/>
              </a:rPr>
              <a:t>를 외부에서 직접 접근하지 못하도록 숨기고</a:t>
            </a:r>
            <a:r>
              <a:rPr lang="en-US" altLang="ko-KR" sz="1500" dirty="0">
                <a:solidFill>
                  <a:srgbClr val="000000"/>
                </a:solidFill>
                <a:effectLst/>
                <a:latin typeface="+mj-lt"/>
              </a:rPr>
              <a:t>, </a:t>
            </a:r>
            <a:r>
              <a:rPr lang="ko-KR" altLang="en-US" sz="1500" dirty="0">
                <a:solidFill>
                  <a:srgbClr val="000000"/>
                </a:solidFill>
                <a:effectLst/>
                <a:latin typeface="+mj-lt"/>
              </a:rPr>
              <a:t>필요한 메서드를 통해 접근을 제한하는 방식</a:t>
            </a:r>
            <a:r>
              <a:rPr lang="en-US" altLang="ko-KR" sz="1500" dirty="0">
                <a:solidFill>
                  <a:srgbClr val="000000"/>
                </a:solidFill>
                <a:effectLst/>
                <a:latin typeface="+mj-lt"/>
              </a:rPr>
              <a:t>.</a:t>
            </a:r>
          </a:p>
          <a:p>
            <a:pPr marL="457200" indent="-457200" algn="l" rtl="0" eaLnBrk="1" latinLnBrk="1" hangingPunct="1"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en-US" altLang="ko-KR" sz="1500" dirty="0">
                <a:solidFill>
                  <a:srgbClr val="000000"/>
                </a:solidFill>
                <a:effectLst/>
                <a:latin typeface="+mj-lt"/>
              </a:rPr>
              <a:t>**private, protected, public </a:t>
            </a:r>
            <a:r>
              <a:rPr lang="ko-KR" altLang="en-US" sz="1500" dirty="0">
                <a:solidFill>
                  <a:srgbClr val="000000"/>
                </a:solidFill>
                <a:effectLst/>
                <a:latin typeface="+mj-lt"/>
              </a:rPr>
              <a:t>접근 </a:t>
            </a:r>
            <a:r>
              <a:rPr lang="ko-KR" altLang="en-US" sz="1500" dirty="0" err="1">
                <a:solidFill>
                  <a:srgbClr val="000000"/>
                </a:solidFill>
                <a:effectLst/>
                <a:latin typeface="+mj-lt"/>
              </a:rPr>
              <a:t>제한자</a:t>
            </a:r>
            <a:r>
              <a:rPr lang="en-US" altLang="ko-KR" sz="1500" dirty="0">
                <a:solidFill>
                  <a:srgbClr val="000000"/>
                </a:solidFill>
                <a:effectLst/>
                <a:latin typeface="+mj-lt"/>
              </a:rPr>
              <a:t>(Access Modifier)**</a:t>
            </a:r>
            <a:r>
              <a:rPr lang="ko-KR" altLang="en-US" sz="1500" dirty="0">
                <a:solidFill>
                  <a:srgbClr val="000000"/>
                </a:solidFill>
                <a:effectLst/>
                <a:latin typeface="+mj-lt"/>
              </a:rPr>
              <a:t>를 사용하여 데이터 보호</a:t>
            </a:r>
            <a:r>
              <a:rPr lang="en-US" altLang="ko-KR" sz="1500" dirty="0">
                <a:solidFill>
                  <a:srgbClr val="000000"/>
                </a:solidFill>
                <a:effectLst/>
                <a:latin typeface="+mj-lt"/>
              </a:rPr>
              <a:t>.</a:t>
            </a:r>
          </a:p>
          <a:p>
            <a:pPr marL="457200" indent="-457200" algn="l" rtl="0" eaLnBrk="1" latinLnBrk="1" hangingPunct="1"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en-US" altLang="ko-KR" sz="1500" dirty="0">
                <a:solidFill>
                  <a:srgbClr val="000000"/>
                </a:solidFill>
                <a:effectLst/>
                <a:latin typeface="+mj-lt"/>
              </a:rPr>
              <a:t>Getter/Setter (</a:t>
            </a:r>
            <a:r>
              <a:rPr lang="ko-KR" altLang="en-US" sz="1500" dirty="0">
                <a:solidFill>
                  <a:srgbClr val="000000"/>
                </a:solidFill>
                <a:effectLst/>
                <a:latin typeface="+mj-lt"/>
              </a:rPr>
              <a:t>속성</a:t>
            </a:r>
            <a:r>
              <a:rPr lang="en-US" altLang="ko-KR" sz="1500" dirty="0">
                <a:solidFill>
                  <a:srgbClr val="000000"/>
                </a:solidFill>
                <a:effectLst/>
                <a:latin typeface="+mj-lt"/>
              </a:rPr>
              <a:t>, Property) </a:t>
            </a:r>
            <a:r>
              <a:rPr lang="ko-KR" altLang="en-US" sz="1500" dirty="0">
                <a:solidFill>
                  <a:srgbClr val="000000"/>
                </a:solidFill>
                <a:effectLst/>
                <a:latin typeface="+mj-lt"/>
              </a:rPr>
              <a:t>를 활용하여 데이터 검증 및 제어</a:t>
            </a:r>
            <a:r>
              <a:rPr lang="en-US" altLang="ko-KR" sz="1500" dirty="0">
                <a:solidFill>
                  <a:srgbClr val="000000"/>
                </a:solidFill>
                <a:effectLst/>
                <a:latin typeface="+mj-lt"/>
              </a:rPr>
              <a:t>.</a:t>
            </a:r>
            <a:endParaRPr lang="ko-KR" altLang="en-US" sz="1500" dirty="0">
              <a:solidFill>
                <a:srgbClr val="000000"/>
              </a:solidFill>
              <a:effectLst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598075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4689</TotalTime>
  <Words>2257</Words>
  <Application>Microsoft Office PowerPoint</Application>
  <PresentationFormat>와이드스크린</PresentationFormat>
  <Paragraphs>424</Paragraphs>
  <Slides>121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121</vt:i4>
      </vt:variant>
    </vt:vector>
  </HeadingPairs>
  <TitlesOfParts>
    <vt:vector size="125" baseType="lpstr">
      <vt:lpstr>Malgun Gothic</vt:lpstr>
      <vt:lpstr>Malgun Gothic</vt:lpstr>
      <vt:lpstr>Arial</vt:lpstr>
      <vt:lpstr>Office 테마</vt:lpstr>
      <vt:lpstr>C# 기초</vt:lpstr>
      <vt:lpstr>PowerPoint 프레젠테이션</vt:lpstr>
      <vt:lpstr>PowerPoint 프레젠테이션</vt:lpstr>
      <vt:lpstr>Visual Studio 설치 및 설정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C# 기초</dc:title>
  <dc:creator>재훈 최</dc:creator>
  <cp:lastModifiedBy>메카트로닉스</cp:lastModifiedBy>
  <cp:revision>77</cp:revision>
  <dcterms:created xsi:type="dcterms:W3CDTF">2025-02-19T13:14:20Z</dcterms:created>
  <dcterms:modified xsi:type="dcterms:W3CDTF">2025-04-01T04:51:08Z</dcterms:modified>
</cp:coreProperties>
</file>